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75" r:id="rId2"/>
    <p:sldId id="267" r:id="rId3"/>
    <p:sldId id="276" r:id="rId4"/>
    <p:sldId id="277" r:id="rId5"/>
    <p:sldId id="278" r:id="rId6"/>
    <p:sldId id="280" r:id="rId7"/>
    <p:sldId id="281" r:id="rId8"/>
    <p:sldId id="282" r:id="rId9"/>
    <p:sldId id="283" r:id="rId10"/>
    <p:sldId id="284" r:id="rId11"/>
    <p:sldId id="285" r:id="rId12"/>
    <p:sldId id="279" r:id="rId13"/>
    <p:sldId id="286" r:id="rId14"/>
    <p:sldId id="287" r:id="rId15"/>
    <p:sldId id="291" r:id="rId16"/>
    <p:sldId id="292" r:id="rId17"/>
    <p:sldId id="293" r:id="rId18"/>
    <p:sldId id="294" r:id="rId19"/>
    <p:sldId id="295" r:id="rId20"/>
    <p:sldId id="288" r:id="rId21"/>
    <p:sldId id="290" r:id="rId22"/>
    <p:sldId id="297" r:id="rId23"/>
    <p:sldId id="272" r:id="rId24"/>
    <p:sldId id="296" r:id="rId25"/>
    <p:sldId id="289" r:id="rId26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16"/>
    <p:restoredTop sz="94752"/>
  </p:normalViewPr>
  <p:slideViewPr>
    <p:cSldViewPr>
      <p:cViewPr varScale="1">
        <p:scale>
          <a:sx n="32" d="100"/>
          <a:sy n="32" d="100"/>
        </p:scale>
        <p:origin x="168" y="146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3BE8B4-8150-B140-A417-7A263F2B5CAE}" type="datetimeFigureOut">
              <a:rPr lang="en-CO" smtClean="0"/>
              <a:t>15/10/25</a:t>
            </a:fld>
            <a:endParaRPr lang="en-C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A0FC4E-2A66-E449-8D08-02EA2447B658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4083315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0FC4E-2A66-E449-8D08-02EA2447B658}" type="slidenum">
              <a:rPr lang="en-CO" smtClean="0"/>
              <a:t>21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063002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389561A-75C5-A438-9BB0-84BEB3E26B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"/>
            <a:ext cx="20186650" cy="113549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55B2940-E47F-E285-A95F-0F84736467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97"/>
            <a:ext cx="20347521" cy="1144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38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65D3CD9-9E57-2C2E-1EDA-73EB997156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484" y="0"/>
            <a:ext cx="13134616" cy="274517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263857B-7F5B-147A-E9FA-539F65C25D7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8612" y="1158875"/>
            <a:ext cx="10218978" cy="962400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CC4688C-435E-AA60-7F63-BBA53F17804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6250" y="549275"/>
            <a:ext cx="208857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20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894951" y="0"/>
            <a:ext cx="14209394" cy="11308715"/>
          </a:xfrm>
          <a:custGeom>
            <a:avLst/>
            <a:gdLst/>
            <a:ahLst/>
            <a:cxnLst/>
            <a:rect l="l" t="t" r="r" b="b"/>
            <a:pathLst>
              <a:path w="14209394" h="11308715">
                <a:moveTo>
                  <a:pt x="14209148" y="0"/>
                </a:moveTo>
                <a:lnTo>
                  <a:pt x="0" y="0"/>
                </a:lnTo>
                <a:lnTo>
                  <a:pt x="0" y="11308556"/>
                </a:lnTo>
                <a:lnTo>
                  <a:pt x="14209148" y="11308556"/>
                </a:lnTo>
                <a:lnTo>
                  <a:pt x="14209148" y="0"/>
                </a:lnTo>
                <a:close/>
              </a:path>
            </a:pathLst>
          </a:custGeom>
          <a:solidFill>
            <a:srgbClr val="F8F4E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91930B7-9C38-5C2D-663B-E2625F67AC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6250" y="549275"/>
            <a:ext cx="2104726" cy="6911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1308715" cy="11308715"/>
          </a:xfrm>
          <a:custGeom>
            <a:avLst/>
            <a:gdLst/>
            <a:ahLst/>
            <a:cxnLst/>
            <a:rect l="l" t="t" r="r" b="b"/>
            <a:pathLst>
              <a:path w="11308715" h="11308715">
                <a:moveTo>
                  <a:pt x="11308556" y="0"/>
                </a:moveTo>
                <a:lnTo>
                  <a:pt x="0" y="0"/>
                </a:lnTo>
                <a:lnTo>
                  <a:pt x="0" y="11308556"/>
                </a:lnTo>
                <a:lnTo>
                  <a:pt x="11308556" y="11308556"/>
                </a:lnTo>
                <a:lnTo>
                  <a:pt x="11308556" y="0"/>
                </a:lnTo>
                <a:close/>
              </a:path>
            </a:pathLst>
          </a:custGeom>
          <a:solidFill>
            <a:srgbClr val="FF051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78F4E27-A30C-9E6F-A950-F3C285D35B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6250" y="549275"/>
            <a:ext cx="2104726" cy="6911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75FBBFD-8B9D-A60D-32EE-0466FF9D066A}"/>
              </a:ext>
            </a:extLst>
          </p:cNvPr>
          <p:cNvSpPr/>
          <p:nvPr userDrawn="1"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F051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A8C968B-6900-E09C-728E-6CF848948DE2}"/>
              </a:ext>
            </a:extLst>
          </p:cNvPr>
          <p:cNvSpPr/>
          <p:nvPr userDrawn="1"/>
        </p:nvSpPr>
        <p:spPr>
          <a:xfrm>
            <a:off x="2422668" y="1566986"/>
            <a:ext cx="15259050" cy="8174990"/>
          </a:xfrm>
          <a:custGeom>
            <a:avLst/>
            <a:gdLst/>
            <a:ahLst/>
            <a:cxnLst/>
            <a:rect l="l" t="t" r="r" b="b"/>
            <a:pathLst>
              <a:path w="15259050" h="8174990">
                <a:moveTo>
                  <a:pt x="15017165" y="0"/>
                </a:moveTo>
                <a:lnTo>
                  <a:pt x="241594" y="0"/>
                </a:lnTo>
                <a:lnTo>
                  <a:pt x="192901" y="4909"/>
                </a:lnTo>
                <a:lnTo>
                  <a:pt x="147550" y="18988"/>
                </a:lnTo>
                <a:lnTo>
                  <a:pt x="106511" y="41265"/>
                </a:lnTo>
                <a:lnTo>
                  <a:pt x="70757" y="70767"/>
                </a:lnTo>
                <a:lnTo>
                  <a:pt x="41257" y="106522"/>
                </a:lnTo>
                <a:lnTo>
                  <a:pt x="18984" y="147558"/>
                </a:lnTo>
                <a:lnTo>
                  <a:pt x="4907" y="192903"/>
                </a:lnTo>
                <a:lnTo>
                  <a:pt x="0" y="241584"/>
                </a:lnTo>
                <a:lnTo>
                  <a:pt x="0" y="7932994"/>
                </a:lnTo>
                <a:lnTo>
                  <a:pt x="4907" y="7981690"/>
                </a:lnTo>
                <a:lnTo>
                  <a:pt x="18984" y="8027043"/>
                </a:lnTo>
                <a:lnTo>
                  <a:pt x="41257" y="8068081"/>
                </a:lnTo>
                <a:lnTo>
                  <a:pt x="70757" y="8103835"/>
                </a:lnTo>
                <a:lnTo>
                  <a:pt x="106511" y="8133334"/>
                </a:lnTo>
                <a:lnTo>
                  <a:pt x="147550" y="8155606"/>
                </a:lnTo>
                <a:lnTo>
                  <a:pt x="192901" y="8169681"/>
                </a:lnTo>
                <a:lnTo>
                  <a:pt x="241594" y="8174588"/>
                </a:lnTo>
                <a:lnTo>
                  <a:pt x="1968442" y="8174588"/>
                </a:lnTo>
                <a:lnTo>
                  <a:pt x="2017738" y="8172068"/>
                </a:lnTo>
                <a:lnTo>
                  <a:pt x="2066142" y="8164604"/>
                </a:lnTo>
                <a:lnTo>
                  <a:pt x="2113306" y="8152342"/>
                </a:lnTo>
                <a:lnTo>
                  <a:pt x="2158880" y="8135427"/>
                </a:lnTo>
                <a:lnTo>
                  <a:pt x="2202514" y="8114004"/>
                </a:lnTo>
                <a:lnTo>
                  <a:pt x="2243857" y="8088219"/>
                </a:lnTo>
                <a:lnTo>
                  <a:pt x="2282561" y="8058217"/>
                </a:lnTo>
                <a:lnTo>
                  <a:pt x="2318274" y="8024143"/>
                </a:lnTo>
                <a:lnTo>
                  <a:pt x="2351677" y="7989048"/>
                </a:lnTo>
                <a:lnTo>
                  <a:pt x="2385310" y="7954175"/>
                </a:lnTo>
                <a:lnTo>
                  <a:pt x="2419173" y="7919526"/>
                </a:lnTo>
                <a:lnTo>
                  <a:pt x="2453263" y="7885101"/>
                </a:lnTo>
                <a:lnTo>
                  <a:pt x="2487581" y="7850901"/>
                </a:lnTo>
                <a:lnTo>
                  <a:pt x="2522124" y="7816929"/>
                </a:lnTo>
                <a:lnTo>
                  <a:pt x="2556891" y="7783184"/>
                </a:lnTo>
                <a:lnTo>
                  <a:pt x="2591882" y="7749669"/>
                </a:lnTo>
                <a:lnTo>
                  <a:pt x="2627095" y="7716384"/>
                </a:lnTo>
                <a:lnTo>
                  <a:pt x="2662528" y="7683331"/>
                </a:lnTo>
                <a:lnTo>
                  <a:pt x="2698181" y="7650511"/>
                </a:lnTo>
                <a:lnTo>
                  <a:pt x="2734052" y="7617924"/>
                </a:lnTo>
                <a:lnTo>
                  <a:pt x="2770141" y="7585573"/>
                </a:lnTo>
                <a:lnTo>
                  <a:pt x="2806445" y="7553459"/>
                </a:lnTo>
                <a:lnTo>
                  <a:pt x="2842964" y="7521582"/>
                </a:lnTo>
                <a:lnTo>
                  <a:pt x="2879696" y="7489944"/>
                </a:lnTo>
                <a:lnTo>
                  <a:pt x="2916641" y="7458547"/>
                </a:lnTo>
                <a:lnTo>
                  <a:pt x="2953796" y="7427390"/>
                </a:lnTo>
                <a:lnTo>
                  <a:pt x="2991161" y="7396477"/>
                </a:lnTo>
                <a:lnTo>
                  <a:pt x="3028735" y="7365807"/>
                </a:lnTo>
                <a:lnTo>
                  <a:pt x="3066516" y="7335382"/>
                </a:lnTo>
                <a:lnTo>
                  <a:pt x="3104503" y="7305203"/>
                </a:lnTo>
                <a:lnTo>
                  <a:pt x="3142695" y="7275271"/>
                </a:lnTo>
                <a:lnTo>
                  <a:pt x="3181091" y="7245588"/>
                </a:lnTo>
                <a:lnTo>
                  <a:pt x="3219689" y="7216155"/>
                </a:lnTo>
                <a:lnTo>
                  <a:pt x="3258489" y="7186973"/>
                </a:lnTo>
                <a:lnTo>
                  <a:pt x="3297488" y="7158044"/>
                </a:lnTo>
                <a:lnTo>
                  <a:pt x="3336686" y="7129367"/>
                </a:lnTo>
                <a:lnTo>
                  <a:pt x="3376082" y="7100946"/>
                </a:lnTo>
                <a:lnTo>
                  <a:pt x="3415674" y="7072780"/>
                </a:lnTo>
                <a:lnTo>
                  <a:pt x="3455461" y="7044871"/>
                </a:lnTo>
                <a:lnTo>
                  <a:pt x="3495442" y="7017221"/>
                </a:lnTo>
                <a:lnTo>
                  <a:pt x="3535615" y="6989830"/>
                </a:lnTo>
                <a:lnTo>
                  <a:pt x="3575980" y="6962700"/>
                </a:lnTo>
                <a:lnTo>
                  <a:pt x="3616535" y="6935831"/>
                </a:lnTo>
                <a:lnTo>
                  <a:pt x="3657280" y="6909226"/>
                </a:lnTo>
                <a:lnTo>
                  <a:pt x="3698211" y="6882885"/>
                </a:lnTo>
                <a:lnTo>
                  <a:pt x="3739330" y="6856810"/>
                </a:lnTo>
                <a:lnTo>
                  <a:pt x="3780634" y="6831001"/>
                </a:lnTo>
                <a:lnTo>
                  <a:pt x="3822122" y="6805461"/>
                </a:lnTo>
                <a:lnTo>
                  <a:pt x="3863792" y="6780189"/>
                </a:lnTo>
                <a:lnTo>
                  <a:pt x="3905645" y="6755188"/>
                </a:lnTo>
                <a:lnTo>
                  <a:pt x="3947678" y="6730459"/>
                </a:lnTo>
                <a:lnTo>
                  <a:pt x="3989890" y="6706002"/>
                </a:lnTo>
                <a:lnTo>
                  <a:pt x="4032280" y="6681820"/>
                </a:lnTo>
                <a:lnTo>
                  <a:pt x="4074847" y="6657912"/>
                </a:lnTo>
                <a:lnTo>
                  <a:pt x="4117589" y="6634281"/>
                </a:lnTo>
                <a:lnTo>
                  <a:pt x="4160506" y="6610928"/>
                </a:lnTo>
                <a:lnTo>
                  <a:pt x="4203595" y="6587853"/>
                </a:lnTo>
                <a:lnTo>
                  <a:pt x="4246857" y="6565059"/>
                </a:lnTo>
                <a:lnTo>
                  <a:pt x="4290289" y="6542546"/>
                </a:lnTo>
                <a:lnTo>
                  <a:pt x="4333891" y="6520315"/>
                </a:lnTo>
                <a:lnTo>
                  <a:pt x="4377661" y="6498368"/>
                </a:lnTo>
                <a:lnTo>
                  <a:pt x="4421598" y="6476706"/>
                </a:lnTo>
                <a:lnTo>
                  <a:pt x="4465701" y="6455331"/>
                </a:lnTo>
                <a:lnTo>
                  <a:pt x="4509968" y="6434242"/>
                </a:lnTo>
                <a:lnTo>
                  <a:pt x="4554398" y="6413442"/>
                </a:lnTo>
                <a:lnTo>
                  <a:pt x="4598991" y="6392932"/>
                </a:lnTo>
                <a:lnTo>
                  <a:pt x="4643745" y="6372712"/>
                </a:lnTo>
                <a:lnTo>
                  <a:pt x="4688658" y="6352785"/>
                </a:lnTo>
                <a:lnTo>
                  <a:pt x="4733729" y="6333151"/>
                </a:lnTo>
                <a:lnTo>
                  <a:pt x="4778958" y="6313812"/>
                </a:lnTo>
                <a:lnTo>
                  <a:pt x="4824343" y="6294769"/>
                </a:lnTo>
                <a:lnTo>
                  <a:pt x="4869883" y="6276022"/>
                </a:lnTo>
                <a:lnTo>
                  <a:pt x="4915576" y="6257574"/>
                </a:lnTo>
                <a:lnTo>
                  <a:pt x="4961421" y="6239425"/>
                </a:lnTo>
                <a:lnTo>
                  <a:pt x="5007418" y="6221577"/>
                </a:lnTo>
                <a:lnTo>
                  <a:pt x="5053564" y="6204031"/>
                </a:lnTo>
                <a:lnTo>
                  <a:pt x="5099859" y="6186788"/>
                </a:lnTo>
                <a:lnTo>
                  <a:pt x="5146302" y="6169849"/>
                </a:lnTo>
                <a:lnTo>
                  <a:pt x="5192891" y="6153215"/>
                </a:lnTo>
                <a:lnTo>
                  <a:pt x="5239624" y="6136889"/>
                </a:lnTo>
                <a:lnTo>
                  <a:pt x="5286502" y="6120870"/>
                </a:lnTo>
                <a:lnTo>
                  <a:pt x="5333522" y="6105160"/>
                </a:lnTo>
                <a:lnTo>
                  <a:pt x="5380683" y="6089760"/>
                </a:lnTo>
                <a:lnTo>
                  <a:pt x="5427985" y="6074673"/>
                </a:lnTo>
                <a:lnTo>
                  <a:pt x="5475425" y="6059897"/>
                </a:lnTo>
                <a:lnTo>
                  <a:pt x="5523003" y="6045436"/>
                </a:lnTo>
                <a:lnTo>
                  <a:pt x="5570718" y="6031290"/>
                </a:lnTo>
                <a:lnTo>
                  <a:pt x="5618567" y="6017460"/>
                </a:lnTo>
                <a:lnTo>
                  <a:pt x="5666551" y="6003948"/>
                </a:lnTo>
                <a:lnTo>
                  <a:pt x="5714667" y="5990755"/>
                </a:lnTo>
                <a:lnTo>
                  <a:pt x="5762915" y="5977881"/>
                </a:lnTo>
                <a:lnTo>
                  <a:pt x="5811294" y="5965329"/>
                </a:lnTo>
                <a:lnTo>
                  <a:pt x="5859801" y="5953100"/>
                </a:lnTo>
                <a:lnTo>
                  <a:pt x="5908436" y="5941193"/>
                </a:lnTo>
                <a:lnTo>
                  <a:pt x="5957198" y="5929612"/>
                </a:lnTo>
                <a:lnTo>
                  <a:pt x="6006086" y="5918357"/>
                </a:lnTo>
                <a:lnTo>
                  <a:pt x="6055097" y="5907429"/>
                </a:lnTo>
                <a:lnTo>
                  <a:pt x="6104232" y="5896829"/>
                </a:lnTo>
                <a:lnTo>
                  <a:pt x="6153488" y="5886560"/>
                </a:lnTo>
                <a:lnTo>
                  <a:pt x="6202865" y="5876621"/>
                </a:lnTo>
                <a:lnTo>
                  <a:pt x="6252361" y="5867014"/>
                </a:lnTo>
                <a:lnTo>
                  <a:pt x="6301976" y="5857740"/>
                </a:lnTo>
                <a:lnTo>
                  <a:pt x="6351707" y="5848801"/>
                </a:lnTo>
                <a:lnTo>
                  <a:pt x="6401554" y="5840198"/>
                </a:lnTo>
                <a:lnTo>
                  <a:pt x="6451515" y="5831932"/>
                </a:lnTo>
                <a:lnTo>
                  <a:pt x="6501590" y="5824004"/>
                </a:lnTo>
                <a:lnTo>
                  <a:pt x="6551776" y="5816415"/>
                </a:lnTo>
                <a:lnTo>
                  <a:pt x="6602074" y="5809166"/>
                </a:lnTo>
                <a:lnTo>
                  <a:pt x="6652481" y="5802260"/>
                </a:lnTo>
                <a:lnTo>
                  <a:pt x="6702996" y="5795696"/>
                </a:lnTo>
                <a:lnTo>
                  <a:pt x="6753618" y="5789477"/>
                </a:lnTo>
                <a:lnTo>
                  <a:pt x="6804346" y="5783603"/>
                </a:lnTo>
                <a:lnTo>
                  <a:pt x="6855179" y="5778076"/>
                </a:lnTo>
                <a:lnTo>
                  <a:pt x="6906115" y="5772897"/>
                </a:lnTo>
                <a:lnTo>
                  <a:pt x="6957154" y="5768066"/>
                </a:lnTo>
                <a:lnTo>
                  <a:pt x="7008293" y="5763586"/>
                </a:lnTo>
                <a:lnTo>
                  <a:pt x="7059533" y="5759457"/>
                </a:lnTo>
                <a:lnTo>
                  <a:pt x="7110871" y="5755681"/>
                </a:lnTo>
                <a:lnTo>
                  <a:pt x="7162306" y="5752259"/>
                </a:lnTo>
                <a:lnTo>
                  <a:pt x="7213837" y="5749192"/>
                </a:lnTo>
                <a:lnTo>
                  <a:pt x="7265463" y="5746481"/>
                </a:lnTo>
                <a:lnTo>
                  <a:pt x="7317183" y="5744128"/>
                </a:lnTo>
                <a:lnTo>
                  <a:pt x="7368995" y="5742133"/>
                </a:lnTo>
                <a:lnTo>
                  <a:pt x="7420899" y="5740499"/>
                </a:lnTo>
                <a:lnTo>
                  <a:pt x="7472892" y="5739225"/>
                </a:lnTo>
                <a:lnTo>
                  <a:pt x="7524975" y="5738314"/>
                </a:lnTo>
                <a:lnTo>
                  <a:pt x="7577145" y="5737767"/>
                </a:lnTo>
                <a:lnTo>
                  <a:pt x="7629401" y="5737584"/>
                </a:lnTo>
                <a:lnTo>
                  <a:pt x="7681656" y="5737767"/>
                </a:lnTo>
                <a:lnTo>
                  <a:pt x="7733824" y="5738314"/>
                </a:lnTo>
                <a:lnTo>
                  <a:pt x="7785905" y="5739225"/>
                </a:lnTo>
                <a:lnTo>
                  <a:pt x="7837897" y="5740499"/>
                </a:lnTo>
                <a:lnTo>
                  <a:pt x="7889800" y="5742133"/>
                </a:lnTo>
                <a:lnTo>
                  <a:pt x="7941611" y="5744128"/>
                </a:lnTo>
                <a:lnTo>
                  <a:pt x="7993330" y="5746481"/>
                </a:lnTo>
                <a:lnTo>
                  <a:pt x="8044955" y="5749192"/>
                </a:lnTo>
                <a:lnTo>
                  <a:pt x="8096485" y="5752259"/>
                </a:lnTo>
                <a:lnTo>
                  <a:pt x="8147919" y="5755681"/>
                </a:lnTo>
                <a:lnTo>
                  <a:pt x="8199256" y="5759457"/>
                </a:lnTo>
                <a:lnTo>
                  <a:pt x="8250494" y="5763586"/>
                </a:lnTo>
                <a:lnTo>
                  <a:pt x="8301633" y="5768066"/>
                </a:lnTo>
                <a:lnTo>
                  <a:pt x="8352670" y="5772897"/>
                </a:lnTo>
                <a:lnTo>
                  <a:pt x="8403605" y="5778076"/>
                </a:lnTo>
                <a:lnTo>
                  <a:pt x="8454437" y="5783603"/>
                </a:lnTo>
                <a:lnTo>
                  <a:pt x="8505165" y="5789477"/>
                </a:lnTo>
                <a:lnTo>
                  <a:pt x="8555786" y="5795696"/>
                </a:lnTo>
                <a:lnTo>
                  <a:pt x="8606300" y="5802260"/>
                </a:lnTo>
                <a:lnTo>
                  <a:pt x="8656706" y="5809166"/>
                </a:lnTo>
                <a:lnTo>
                  <a:pt x="8707003" y="5816415"/>
                </a:lnTo>
                <a:lnTo>
                  <a:pt x="8757189" y="5824004"/>
                </a:lnTo>
                <a:lnTo>
                  <a:pt x="8807263" y="5831932"/>
                </a:lnTo>
                <a:lnTo>
                  <a:pt x="8857223" y="5840198"/>
                </a:lnTo>
                <a:lnTo>
                  <a:pt x="8907069" y="5848801"/>
                </a:lnTo>
                <a:lnTo>
                  <a:pt x="8956800" y="5857740"/>
                </a:lnTo>
                <a:lnTo>
                  <a:pt x="9006413" y="5867014"/>
                </a:lnTo>
                <a:lnTo>
                  <a:pt x="9055909" y="5876621"/>
                </a:lnTo>
                <a:lnTo>
                  <a:pt x="9105285" y="5886560"/>
                </a:lnTo>
                <a:lnTo>
                  <a:pt x="9154541" y="5896829"/>
                </a:lnTo>
                <a:lnTo>
                  <a:pt x="9203675" y="5907429"/>
                </a:lnTo>
                <a:lnTo>
                  <a:pt x="9252686" y="5918357"/>
                </a:lnTo>
                <a:lnTo>
                  <a:pt x="9301573" y="5929612"/>
                </a:lnTo>
                <a:lnTo>
                  <a:pt x="9350334" y="5941193"/>
                </a:lnTo>
                <a:lnTo>
                  <a:pt x="9398969" y="5953100"/>
                </a:lnTo>
                <a:lnTo>
                  <a:pt x="9447476" y="5965329"/>
                </a:lnTo>
                <a:lnTo>
                  <a:pt x="9495853" y="5977881"/>
                </a:lnTo>
                <a:lnTo>
                  <a:pt x="9544101" y="5990755"/>
                </a:lnTo>
                <a:lnTo>
                  <a:pt x="9592217" y="6003948"/>
                </a:lnTo>
                <a:lnTo>
                  <a:pt x="9640200" y="6017460"/>
                </a:lnTo>
                <a:lnTo>
                  <a:pt x="9688049" y="6031290"/>
                </a:lnTo>
                <a:lnTo>
                  <a:pt x="9735763" y="6045436"/>
                </a:lnTo>
                <a:lnTo>
                  <a:pt x="9783341" y="6059897"/>
                </a:lnTo>
                <a:lnTo>
                  <a:pt x="9830781" y="6074673"/>
                </a:lnTo>
                <a:lnTo>
                  <a:pt x="9878082" y="6089760"/>
                </a:lnTo>
                <a:lnTo>
                  <a:pt x="9925243" y="6105160"/>
                </a:lnTo>
                <a:lnTo>
                  <a:pt x="9972263" y="6120870"/>
                </a:lnTo>
                <a:lnTo>
                  <a:pt x="10019140" y="6136889"/>
                </a:lnTo>
                <a:lnTo>
                  <a:pt x="10065873" y="6153215"/>
                </a:lnTo>
                <a:lnTo>
                  <a:pt x="10112462" y="6169849"/>
                </a:lnTo>
                <a:lnTo>
                  <a:pt x="10158904" y="6186788"/>
                </a:lnTo>
                <a:lnTo>
                  <a:pt x="10205199" y="6204031"/>
                </a:lnTo>
                <a:lnTo>
                  <a:pt x="10251345" y="6221577"/>
                </a:lnTo>
                <a:lnTo>
                  <a:pt x="10297341" y="6239425"/>
                </a:lnTo>
                <a:lnTo>
                  <a:pt x="10343186" y="6257574"/>
                </a:lnTo>
                <a:lnTo>
                  <a:pt x="10388879" y="6276022"/>
                </a:lnTo>
                <a:lnTo>
                  <a:pt x="10434418" y="6294769"/>
                </a:lnTo>
                <a:lnTo>
                  <a:pt x="10479803" y="6313812"/>
                </a:lnTo>
                <a:lnTo>
                  <a:pt x="10525032" y="6333151"/>
                </a:lnTo>
                <a:lnTo>
                  <a:pt x="10570103" y="6352785"/>
                </a:lnTo>
                <a:lnTo>
                  <a:pt x="10615016" y="6372712"/>
                </a:lnTo>
                <a:lnTo>
                  <a:pt x="10659769" y="6392932"/>
                </a:lnTo>
                <a:lnTo>
                  <a:pt x="10704362" y="6413442"/>
                </a:lnTo>
                <a:lnTo>
                  <a:pt x="10748792" y="6434242"/>
                </a:lnTo>
                <a:lnTo>
                  <a:pt x="10793059" y="6455331"/>
                </a:lnTo>
                <a:lnTo>
                  <a:pt x="10837162" y="6476706"/>
                </a:lnTo>
                <a:lnTo>
                  <a:pt x="10881099" y="6498368"/>
                </a:lnTo>
                <a:lnTo>
                  <a:pt x="10924869" y="6520315"/>
                </a:lnTo>
                <a:lnTo>
                  <a:pt x="10968470" y="6542546"/>
                </a:lnTo>
                <a:lnTo>
                  <a:pt x="11011902" y="6565059"/>
                </a:lnTo>
                <a:lnTo>
                  <a:pt x="11055164" y="6587853"/>
                </a:lnTo>
                <a:lnTo>
                  <a:pt x="11098254" y="6610928"/>
                </a:lnTo>
                <a:lnTo>
                  <a:pt x="11141170" y="6634281"/>
                </a:lnTo>
                <a:lnTo>
                  <a:pt x="11183912" y="6657912"/>
                </a:lnTo>
                <a:lnTo>
                  <a:pt x="11226479" y="6681820"/>
                </a:lnTo>
                <a:lnTo>
                  <a:pt x="11268869" y="6706002"/>
                </a:lnTo>
                <a:lnTo>
                  <a:pt x="11311081" y="6730459"/>
                </a:lnTo>
                <a:lnTo>
                  <a:pt x="11353114" y="6755188"/>
                </a:lnTo>
                <a:lnTo>
                  <a:pt x="11394966" y="6780189"/>
                </a:lnTo>
                <a:lnTo>
                  <a:pt x="11436637" y="6805461"/>
                </a:lnTo>
                <a:lnTo>
                  <a:pt x="11478125" y="6831001"/>
                </a:lnTo>
                <a:lnTo>
                  <a:pt x="11519429" y="6856810"/>
                </a:lnTo>
                <a:lnTo>
                  <a:pt x="11560547" y="6882885"/>
                </a:lnTo>
                <a:lnTo>
                  <a:pt x="11601479" y="6909226"/>
                </a:lnTo>
                <a:lnTo>
                  <a:pt x="11642223" y="6935831"/>
                </a:lnTo>
                <a:lnTo>
                  <a:pt x="11682779" y="6962700"/>
                </a:lnTo>
                <a:lnTo>
                  <a:pt x="11723144" y="6989830"/>
                </a:lnTo>
                <a:lnTo>
                  <a:pt x="11763317" y="7017221"/>
                </a:lnTo>
                <a:lnTo>
                  <a:pt x="11803298" y="7044871"/>
                </a:lnTo>
                <a:lnTo>
                  <a:pt x="11843085" y="7072780"/>
                </a:lnTo>
                <a:lnTo>
                  <a:pt x="11882677" y="7100946"/>
                </a:lnTo>
                <a:lnTo>
                  <a:pt x="11922073" y="7129367"/>
                </a:lnTo>
                <a:lnTo>
                  <a:pt x="11961271" y="7158044"/>
                </a:lnTo>
                <a:lnTo>
                  <a:pt x="12000270" y="7186973"/>
                </a:lnTo>
                <a:lnTo>
                  <a:pt x="12039070" y="7216155"/>
                </a:lnTo>
                <a:lnTo>
                  <a:pt x="12077668" y="7245588"/>
                </a:lnTo>
                <a:lnTo>
                  <a:pt x="12116063" y="7275271"/>
                </a:lnTo>
                <a:lnTo>
                  <a:pt x="12154256" y="7305203"/>
                </a:lnTo>
                <a:lnTo>
                  <a:pt x="12192243" y="7335382"/>
                </a:lnTo>
                <a:lnTo>
                  <a:pt x="12230024" y="7365807"/>
                </a:lnTo>
                <a:lnTo>
                  <a:pt x="12267598" y="7396477"/>
                </a:lnTo>
                <a:lnTo>
                  <a:pt x="12304963" y="7427390"/>
                </a:lnTo>
                <a:lnTo>
                  <a:pt x="12342119" y="7458547"/>
                </a:lnTo>
                <a:lnTo>
                  <a:pt x="12379063" y="7489944"/>
                </a:lnTo>
                <a:lnTo>
                  <a:pt x="12415795" y="7521582"/>
                </a:lnTo>
                <a:lnTo>
                  <a:pt x="12452314" y="7553459"/>
                </a:lnTo>
                <a:lnTo>
                  <a:pt x="12488619" y="7585573"/>
                </a:lnTo>
                <a:lnTo>
                  <a:pt x="12524707" y="7617924"/>
                </a:lnTo>
                <a:lnTo>
                  <a:pt x="12560578" y="7650511"/>
                </a:lnTo>
                <a:lnTo>
                  <a:pt x="12596231" y="7683331"/>
                </a:lnTo>
                <a:lnTo>
                  <a:pt x="12631665" y="7716384"/>
                </a:lnTo>
                <a:lnTo>
                  <a:pt x="12666877" y="7749669"/>
                </a:lnTo>
                <a:lnTo>
                  <a:pt x="12701868" y="7783184"/>
                </a:lnTo>
                <a:lnTo>
                  <a:pt x="12736636" y="7816929"/>
                </a:lnTo>
                <a:lnTo>
                  <a:pt x="12771179" y="7850901"/>
                </a:lnTo>
                <a:lnTo>
                  <a:pt x="12805496" y="7885101"/>
                </a:lnTo>
                <a:lnTo>
                  <a:pt x="12839587" y="7919526"/>
                </a:lnTo>
                <a:lnTo>
                  <a:pt x="12873449" y="7954175"/>
                </a:lnTo>
                <a:lnTo>
                  <a:pt x="12907082" y="7989048"/>
                </a:lnTo>
                <a:lnTo>
                  <a:pt x="12940485" y="8024143"/>
                </a:lnTo>
                <a:lnTo>
                  <a:pt x="12976193" y="8058217"/>
                </a:lnTo>
                <a:lnTo>
                  <a:pt x="13014894" y="8088219"/>
                </a:lnTo>
                <a:lnTo>
                  <a:pt x="13056237" y="8114004"/>
                </a:lnTo>
                <a:lnTo>
                  <a:pt x="13099872" y="8135427"/>
                </a:lnTo>
                <a:lnTo>
                  <a:pt x="13145448" y="8152342"/>
                </a:lnTo>
                <a:lnTo>
                  <a:pt x="13192614" y="8164604"/>
                </a:lnTo>
                <a:lnTo>
                  <a:pt x="13241021" y="8172068"/>
                </a:lnTo>
                <a:lnTo>
                  <a:pt x="13290317" y="8174588"/>
                </a:lnTo>
                <a:lnTo>
                  <a:pt x="15017165" y="8174588"/>
                </a:lnTo>
                <a:lnTo>
                  <a:pt x="15065858" y="8169681"/>
                </a:lnTo>
                <a:lnTo>
                  <a:pt x="15111210" y="8155606"/>
                </a:lnTo>
                <a:lnTo>
                  <a:pt x="15152248" y="8133334"/>
                </a:lnTo>
                <a:lnTo>
                  <a:pt x="15188003" y="8103835"/>
                </a:lnTo>
                <a:lnTo>
                  <a:pt x="15217503" y="8068081"/>
                </a:lnTo>
                <a:lnTo>
                  <a:pt x="15239776" y="8027043"/>
                </a:lnTo>
                <a:lnTo>
                  <a:pt x="15253852" y="7981690"/>
                </a:lnTo>
                <a:lnTo>
                  <a:pt x="15258760" y="7932994"/>
                </a:lnTo>
                <a:lnTo>
                  <a:pt x="15258760" y="241584"/>
                </a:lnTo>
                <a:lnTo>
                  <a:pt x="15253852" y="192903"/>
                </a:lnTo>
                <a:lnTo>
                  <a:pt x="15239776" y="147558"/>
                </a:lnTo>
                <a:lnTo>
                  <a:pt x="15217503" y="106522"/>
                </a:lnTo>
                <a:lnTo>
                  <a:pt x="15188003" y="70767"/>
                </a:lnTo>
                <a:lnTo>
                  <a:pt x="15152248" y="41265"/>
                </a:lnTo>
                <a:lnTo>
                  <a:pt x="15111210" y="18988"/>
                </a:lnTo>
                <a:lnTo>
                  <a:pt x="15065858" y="4909"/>
                </a:lnTo>
                <a:lnTo>
                  <a:pt x="15017165" y="0"/>
                </a:lnTo>
                <a:close/>
              </a:path>
            </a:pathLst>
          </a:custGeom>
          <a:solidFill>
            <a:srgbClr val="FCF5E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79B4F45-D38D-274D-5546-722F82FC6E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250" y="10074275"/>
            <a:ext cx="2133600" cy="7005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EF2B4810-D27F-08E0-675B-A5D389A65BDF}"/>
              </a:ext>
            </a:extLst>
          </p:cNvPr>
          <p:cNvSpPr/>
          <p:nvPr userDrawn="1"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BAD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374F20A5-52F5-4DD4-9770-8E43C3C71DA3}"/>
              </a:ext>
            </a:extLst>
          </p:cNvPr>
          <p:cNvSpPr/>
          <p:nvPr userDrawn="1"/>
        </p:nvSpPr>
        <p:spPr>
          <a:xfrm>
            <a:off x="2422668" y="1566986"/>
            <a:ext cx="15259050" cy="8174990"/>
          </a:xfrm>
          <a:custGeom>
            <a:avLst/>
            <a:gdLst/>
            <a:ahLst/>
            <a:cxnLst/>
            <a:rect l="l" t="t" r="r" b="b"/>
            <a:pathLst>
              <a:path w="15259050" h="8174990">
                <a:moveTo>
                  <a:pt x="15017165" y="0"/>
                </a:moveTo>
                <a:lnTo>
                  <a:pt x="241594" y="0"/>
                </a:lnTo>
                <a:lnTo>
                  <a:pt x="192901" y="4909"/>
                </a:lnTo>
                <a:lnTo>
                  <a:pt x="147550" y="18988"/>
                </a:lnTo>
                <a:lnTo>
                  <a:pt x="106511" y="41265"/>
                </a:lnTo>
                <a:lnTo>
                  <a:pt x="70757" y="70767"/>
                </a:lnTo>
                <a:lnTo>
                  <a:pt x="41257" y="106522"/>
                </a:lnTo>
                <a:lnTo>
                  <a:pt x="18984" y="147558"/>
                </a:lnTo>
                <a:lnTo>
                  <a:pt x="4907" y="192903"/>
                </a:lnTo>
                <a:lnTo>
                  <a:pt x="0" y="241584"/>
                </a:lnTo>
                <a:lnTo>
                  <a:pt x="0" y="7932994"/>
                </a:lnTo>
                <a:lnTo>
                  <a:pt x="4907" y="7981690"/>
                </a:lnTo>
                <a:lnTo>
                  <a:pt x="18984" y="8027043"/>
                </a:lnTo>
                <a:lnTo>
                  <a:pt x="41257" y="8068081"/>
                </a:lnTo>
                <a:lnTo>
                  <a:pt x="70757" y="8103835"/>
                </a:lnTo>
                <a:lnTo>
                  <a:pt x="106511" y="8133334"/>
                </a:lnTo>
                <a:lnTo>
                  <a:pt x="147550" y="8155606"/>
                </a:lnTo>
                <a:lnTo>
                  <a:pt x="192901" y="8169681"/>
                </a:lnTo>
                <a:lnTo>
                  <a:pt x="241594" y="8174588"/>
                </a:lnTo>
                <a:lnTo>
                  <a:pt x="1968442" y="8174588"/>
                </a:lnTo>
                <a:lnTo>
                  <a:pt x="2017738" y="8172068"/>
                </a:lnTo>
                <a:lnTo>
                  <a:pt x="2066142" y="8164604"/>
                </a:lnTo>
                <a:lnTo>
                  <a:pt x="2113306" y="8152342"/>
                </a:lnTo>
                <a:lnTo>
                  <a:pt x="2158880" y="8135427"/>
                </a:lnTo>
                <a:lnTo>
                  <a:pt x="2202514" y="8114004"/>
                </a:lnTo>
                <a:lnTo>
                  <a:pt x="2243857" y="8088219"/>
                </a:lnTo>
                <a:lnTo>
                  <a:pt x="2282561" y="8058217"/>
                </a:lnTo>
                <a:lnTo>
                  <a:pt x="2318274" y="8024143"/>
                </a:lnTo>
                <a:lnTo>
                  <a:pt x="2351677" y="7989048"/>
                </a:lnTo>
                <a:lnTo>
                  <a:pt x="2385310" y="7954175"/>
                </a:lnTo>
                <a:lnTo>
                  <a:pt x="2419173" y="7919526"/>
                </a:lnTo>
                <a:lnTo>
                  <a:pt x="2453263" y="7885101"/>
                </a:lnTo>
                <a:lnTo>
                  <a:pt x="2487581" y="7850901"/>
                </a:lnTo>
                <a:lnTo>
                  <a:pt x="2522124" y="7816929"/>
                </a:lnTo>
                <a:lnTo>
                  <a:pt x="2556891" y="7783184"/>
                </a:lnTo>
                <a:lnTo>
                  <a:pt x="2591882" y="7749669"/>
                </a:lnTo>
                <a:lnTo>
                  <a:pt x="2627095" y="7716384"/>
                </a:lnTo>
                <a:lnTo>
                  <a:pt x="2662528" y="7683331"/>
                </a:lnTo>
                <a:lnTo>
                  <a:pt x="2698181" y="7650511"/>
                </a:lnTo>
                <a:lnTo>
                  <a:pt x="2734052" y="7617924"/>
                </a:lnTo>
                <a:lnTo>
                  <a:pt x="2770141" y="7585573"/>
                </a:lnTo>
                <a:lnTo>
                  <a:pt x="2806445" y="7553459"/>
                </a:lnTo>
                <a:lnTo>
                  <a:pt x="2842964" y="7521582"/>
                </a:lnTo>
                <a:lnTo>
                  <a:pt x="2879696" y="7489944"/>
                </a:lnTo>
                <a:lnTo>
                  <a:pt x="2916641" y="7458547"/>
                </a:lnTo>
                <a:lnTo>
                  <a:pt x="2953796" y="7427390"/>
                </a:lnTo>
                <a:lnTo>
                  <a:pt x="2991161" y="7396477"/>
                </a:lnTo>
                <a:lnTo>
                  <a:pt x="3028735" y="7365807"/>
                </a:lnTo>
                <a:lnTo>
                  <a:pt x="3066516" y="7335382"/>
                </a:lnTo>
                <a:lnTo>
                  <a:pt x="3104503" y="7305203"/>
                </a:lnTo>
                <a:lnTo>
                  <a:pt x="3142695" y="7275271"/>
                </a:lnTo>
                <a:lnTo>
                  <a:pt x="3181091" y="7245588"/>
                </a:lnTo>
                <a:lnTo>
                  <a:pt x="3219689" y="7216155"/>
                </a:lnTo>
                <a:lnTo>
                  <a:pt x="3258489" y="7186973"/>
                </a:lnTo>
                <a:lnTo>
                  <a:pt x="3297488" y="7158044"/>
                </a:lnTo>
                <a:lnTo>
                  <a:pt x="3336686" y="7129367"/>
                </a:lnTo>
                <a:lnTo>
                  <a:pt x="3376082" y="7100946"/>
                </a:lnTo>
                <a:lnTo>
                  <a:pt x="3415674" y="7072780"/>
                </a:lnTo>
                <a:lnTo>
                  <a:pt x="3455461" y="7044871"/>
                </a:lnTo>
                <a:lnTo>
                  <a:pt x="3495442" y="7017221"/>
                </a:lnTo>
                <a:lnTo>
                  <a:pt x="3535615" y="6989830"/>
                </a:lnTo>
                <a:lnTo>
                  <a:pt x="3575980" y="6962700"/>
                </a:lnTo>
                <a:lnTo>
                  <a:pt x="3616535" y="6935831"/>
                </a:lnTo>
                <a:lnTo>
                  <a:pt x="3657280" y="6909226"/>
                </a:lnTo>
                <a:lnTo>
                  <a:pt x="3698211" y="6882885"/>
                </a:lnTo>
                <a:lnTo>
                  <a:pt x="3739330" y="6856810"/>
                </a:lnTo>
                <a:lnTo>
                  <a:pt x="3780634" y="6831001"/>
                </a:lnTo>
                <a:lnTo>
                  <a:pt x="3822122" y="6805461"/>
                </a:lnTo>
                <a:lnTo>
                  <a:pt x="3863792" y="6780189"/>
                </a:lnTo>
                <a:lnTo>
                  <a:pt x="3905645" y="6755188"/>
                </a:lnTo>
                <a:lnTo>
                  <a:pt x="3947678" y="6730459"/>
                </a:lnTo>
                <a:lnTo>
                  <a:pt x="3989890" y="6706002"/>
                </a:lnTo>
                <a:lnTo>
                  <a:pt x="4032280" y="6681820"/>
                </a:lnTo>
                <a:lnTo>
                  <a:pt x="4074847" y="6657912"/>
                </a:lnTo>
                <a:lnTo>
                  <a:pt x="4117589" y="6634281"/>
                </a:lnTo>
                <a:lnTo>
                  <a:pt x="4160506" y="6610928"/>
                </a:lnTo>
                <a:lnTo>
                  <a:pt x="4203595" y="6587853"/>
                </a:lnTo>
                <a:lnTo>
                  <a:pt x="4246857" y="6565059"/>
                </a:lnTo>
                <a:lnTo>
                  <a:pt x="4290289" y="6542546"/>
                </a:lnTo>
                <a:lnTo>
                  <a:pt x="4333891" y="6520315"/>
                </a:lnTo>
                <a:lnTo>
                  <a:pt x="4377661" y="6498368"/>
                </a:lnTo>
                <a:lnTo>
                  <a:pt x="4421598" y="6476706"/>
                </a:lnTo>
                <a:lnTo>
                  <a:pt x="4465701" y="6455331"/>
                </a:lnTo>
                <a:lnTo>
                  <a:pt x="4509968" y="6434242"/>
                </a:lnTo>
                <a:lnTo>
                  <a:pt x="4554398" y="6413442"/>
                </a:lnTo>
                <a:lnTo>
                  <a:pt x="4598991" y="6392932"/>
                </a:lnTo>
                <a:lnTo>
                  <a:pt x="4643745" y="6372712"/>
                </a:lnTo>
                <a:lnTo>
                  <a:pt x="4688658" y="6352785"/>
                </a:lnTo>
                <a:lnTo>
                  <a:pt x="4733729" y="6333151"/>
                </a:lnTo>
                <a:lnTo>
                  <a:pt x="4778958" y="6313812"/>
                </a:lnTo>
                <a:lnTo>
                  <a:pt x="4824343" y="6294769"/>
                </a:lnTo>
                <a:lnTo>
                  <a:pt x="4869883" y="6276022"/>
                </a:lnTo>
                <a:lnTo>
                  <a:pt x="4915576" y="6257574"/>
                </a:lnTo>
                <a:lnTo>
                  <a:pt x="4961421" y="6239425"/>
                </a:lnTo>
                <a:lnTo>
                  <a:pt x="5007418" y="6221577"/>
                </a:lnTo>
                <a:lnTo>
                  <a:pt x="5053564" y="6204031"/>
                </a:lnTo>
                <a:lnTo>
                  <a:pt x="5099859" y="6186788"/>
                </a:lnTo>
                <a:lnTo>
                  <a:pt x="5146302" y="6169849"/>
                </a:lnTo>
                <a:lnTo>
                  <a:pt x="5192891" y="6153215"/>
                </a:lnTo>
                <a:lnTo>
                  <a:pt x="5239624" y="6136889"/>
                </a:lnTo>
                <a:lnTo>
                  <a:pt x="5286502" y="6120870"/>
                </a:lnTo>
                <a:lnTo>
                  <a:pt x="5333522" y="6105160"/>
                </a:lnTo>
                <a:lnTo>
                  <a:pt x="5380683" y="6089760"/>
                </a:lnTo>
                <a:lnTo>
                  <a:pt x="5427985" y="6074673"/>
                </a:lnTo>
                <a:lnTo>
                  <a:pt x="5475425" y="6059897"/>
                </a:lnTo>
                <a:lnTo>
                  <a:pt x="5523003" y="6045436"/>
                </a:lnTo>
                <a:lnTo>
                  <a:pt x="5570718" y="6031290"/>
                </a:lnTo>
                <a:lnTo>
                  <a:pt x="5618567" y="6017460"/>
                </a:lnTo>
                <a:lnTo>
                  <a:pt x="5666551" y="6003948"/>
                </a:lnTo>
                <a:lnTo>
                  <a:pt x="5714667" y="5990755"/>
                </a:lnTo>
                <a:lnTo>
                  <a:pt x="5762915" y="5977881"/>
                </a:lnTo>
                <a:lnTo>
                  <a:pt x="5811294" y="5965329"/>
                </a:lnTo>
                <a:lnTo>
                  <a:pt x="5859801" y="5953100"/>
                </a:lnTo>
                <a:lnTo>
                  <a:pt x="5908436" y="5941193"/>
                </a:lnTo>
                <a:lnTo>
                  <a:pt x="5957198" y="5929612"/>
                </a:lnTo>
                <a:lnTo>
                  <a:pt x="6006086" y="5918357"/>
                </a:lnTo>
                <a:lnTo>
                  <a:pt x="6055097" y="5907429"/>
                </a:lnTo>
                <a:lnTo>
                  <a:pt x="6104232" y="5896829"/>
                </a:lnTo>
                <a:lnTo>
                  <a:pt x="6153488" y="5886560"/>
                </a:lnTo>
                <a:lnTo>
                  <a:pt x="6202865" y="5876621"/>
                </a:lnTo>
                <a:lnTo>
                  <a:pt x="6252361" y="5867014"/>
                </a:lnTo>
                <a:lnTo>
                  <a:pt x="6301976" y="5857740"/>
                </a:lnTo>
                <a:lnTo>
                  <a:pt x="6351707" y="5848801"/>
                </a:lnTo>
                <a:lnTo>
                  <a:pt x="6401554" y="5840198"/>
                </a:lnTo>
                <a:lnTo>
                  <a:pt x="6451515" y="5831932"/>
                </a:lnTo>
                <a:lnTo>
                  <a:pt x="6501590" y="5824004"/>
                </a:lnTo>
                <a:lnTo>
                  <a:pt x="6551776" y="5816415"/>
                </a:lnTo>
                <a:lnTo>
                  <a:pt x="6602074" y="5809166"/>
                </a:lnTo>
                <a:lnTo>
                  <a:pt x="6652481" y="5802260"/>
                </a:lnTo>
                <a:lnTo>
                  <a:pt x="6702996" y="5795696"/>
                </a:lnTo>
                <a:lnTo>
                  <a:pt x="6753618" y="5789477"/>
                </a:lnTo>
                <a:lnTo>
                  <a:pt x="6804346" y="5783603"/>
                </a:lnTo>
                <a:lnTo>
                  <a:pt x="6855179" y="5778076"/>
                </a:lnTo>
                <a:lnTo>
                  <a:pt x="6906115" y="5772897"/>
                </a:lnTo>
                <a:lnTo>
                  <a:pt x="6957154" y="5768066"/>
                </a:lnTo>
                <a:lnTo>
                  <a:pt x="7008293" y="5763586"/>
                </a:lnTo>
                <a:lnTo>
                  <a:pt x="7059533" y="5759457"/>
                </a:lnTo>
                <a:lnTo>
                  <a:pt x="7110871" y="5755681"/>
                </a:lnTo>
                <a:lnTo>
                  <a:pt x="7162306" y="5752259"/>
                </a:lnTo>
                <a:lnTo>
                  <a:pt x="7213837" y="5749192"/>
                </a:lnTo>
                <a:lnTo>
                  <a:pt x="7265463" y="5746481"/>
                </a:lnTo>
                <a:lnTo>
                  <a:pt x="7317183" y="5744128"/>
                </a:lnTo>
                <a:lnTo>
                  <a:pt x="7368995" y="5742133"/>
                </a:lnTo>
                <a:lnTo>
                  <a:pt x="7420899" y="5740499"/>
                </a:lnTo>
                <a:lnTo>
                  <a:pt x="7472892" y="5739225"/>
                </a:lnTo>
                <a:lnTo>
                  <a:pt x="7524975" y="5738314"/>
                </a:lnTo>
                <a:lnTo>
                  <a:pt x="7577145" y="5737767"/>
                </a:lnTo>
                <a:lnTo>
                  <a:pt x="7629401" y="5737584"/>
                </a:lnTo>
                <a:lnTo>
                  <a:pt x="7681656" y="5737767"/>
                </a:lnTo>
                <a:lnTo>
                  <a:pt x="7733824" y="5738314"/>
                </a:lnTo>
                <a:lnTo>
                  <a:pt x="7785905" y="5739225"/>
                </a:lnTo>
                <a:lnTo>
                  <a:pt x="7837897" y="5740499"/>
                </a:lnTo>
                <a:lnTo>
                  <a:pt x="7889800" y="5742133"/>
                </a:lnTo>
                <a:lnTo>
                  <a:pt x="7941611" y="5744128"/>
                </a:lnTo>
                <a:lnTo>
                  <a:pt x="7993330" y="5746481"/>
                </a:lnTo>
                <a:lnTo>
                  <a:pt x="8044955" y="5749192"/>
                </a:lnTo>
                <a:lnTo>
                  <a:pt x="8096485" y="5752259"/>
                </a:lnTo>
                <a:lnTo>
                  <a:pt x="8147919" y="5755681"/>
                </a:lnTo>
                <a:lnTo>
                  <a:pt x="8199256" y="5759457"/>
                </a:lnTo>
                <a:lnTo>
                  <a:pt x="8250494" y="5763586"/>
                </a:lnTo>
                <a:lnTo>
                  <a:pt x="8301633" y="5768066"/>
                </a:lnTo>
                <a:lnTo>
                  <a:pt x="8352670" y="5772897"/>
                </a:lnTo>
                <a:lnTo>
                  <a:pt x="8403605" y="5778076"/>
                </a:lnTo>
                <a:lnTo>
                  <a:pt x="8454437" y="5783603"/>
                </a:lnTo>
                <a:lnTo>
                  <a:pt x="8505165" y="5789477"/>
                </a:lnTo>
                <a:lnTo>
                  <a:pt x="8555786" y="5795696"/>
                </a:lnTo>
                <a:lnTo>
                  <a:pt x="8606300" y="5802260"/>
                </a:lnTo>
                <a:lnTo>
                  <a:pt x="8656706" y="5809166"/>
                </a:lnTo>
                <a:lnTo>
                  <a:pt x="8707003" y="5816415"/>
                </a:lnTo>
                <a:lnTo>
                  <a:pt x="8757189" y="5824004"/>
                </a:lnTo>
                <a:lnTo>
                  <a:pt x="8807263" y="5831932"/>
                </a:lnTo>
                <a:lnTo>
                  <a:pt x="8857223" y="5840198"/>
                </a:lnTo>
                <a:lnTo>
                  <a:pt x="8907069" y="5848801"/>
                </a:lnTo>
                <a:lnTo>
                  <a:pt x="8956800" y="5857740"/>
                </a:lnTo>
                <a:lnTo>
                  <a:pt x="9006413" y="5867014"/>
                </a:lnTo>
                <a:lnTo>
                  <a:pt x="9055909" y="5876621"/>
                </a:lnTo>
                <a:lnTo>
                  <a:pt x="9105285" y="5886560"/>
                </a:lnTo>
                <a:lnTo>
                  <a:pt x="9154541" y="5896829"/>
                </a:lnTo>
                <a:lnTo>
                  <a:pt x="9203675" y="5907429"/>
                </a:lnTo>
                <a:lnTo>
                  <a:pt x="9252686" y="5918357"/>
                </a:lnTo>
                <a:lnTo>
                  <a:pt x="9301573" y="5929612"/>
                </a:lnTo>
                <a:lnTo>
                  <a:pt x="9350334" y="5941193"/>
                </a:lnTo>
                <a:lnTo>
                  <a:pt x="9398969" y="5953100"/>
                </a:lnTo>
                <a:lnTo>
                  <a:pt x="9447476" y="5965329"/>
                </a:lnTo>
                <a:lnTo>
                  <a:pt x="9495853" y="5977881"/>
                </a:lnTo>
                <a:lnTo>
                  <a:pt x="9544101" y="5990755"/>
                </a:lnTo>
                <a:lnTo>
                  <a:pt x="9592217" y="6003948"/>
                </a:lnTo>
                <a:lnTo>
                  <a:pt x="9640200" y="6017460"/>
                </a:lnTo>
                <a:lnTo>
                  <a:pt x="9688049" y="6031290"/>
                </a:lnTo>
                <a:lnTo>
                  <a:pt x="9735763" y="6045436"/>
                </a:lnTo>
                <a:lnTo>
                  <a:pt x="9783341" y="6059897"/>
                </a:lnTo>
                <a:lnTo>
                  <a:pt x="9830781" y="6074673"/>
                </a:lnTo>
                <a:lnTo>
                  <a:pt x="9878082" y="6089760"/>
                </a:lnTo>
                <a:lnTo>
                  <a:pt x="9925243" y="6105160"/>
                </a:lnTo>
                <a:lnTo>
                  <a:pt x="9972263" y="6120870"/>
                </a:lnTo>
                <a:lnTo>
                  <a:pt x="10019140" y="6136889"/>
                </a:lnTo>
                <a:lnTo>
                  <a:pt x="10065873" y="6153215"/>
                </a:lnTo>
                <a:lnTo>
                  <a:pt x="10112462" y="6169849"/>
                </a:lnTo>
                <a:lnTo>
                  <a:pt x="10158904" y="6186788"/>
                </a:lnTo>
                <a:lnTo>
                  <a:pt x="10205199" y="6204031"/>
                </a:lnTo>
                <a:lnTo>
                  <a:pt x="10251345" y="6221577"/>
                </a:lnTo>
                <a:lnTo>
                  <a:pt x="10297341" y="6239425"/>
                </a:lnTo>
                <a:lnTo>
                  <a:pt x="10343186" y="6257574"/>
                </a:lnTo>
                <a:lnTo>
                  <a:pt x="10388879" y="6276022"/>
                </a:lnTo>
                <a:lnTo>
                  <a:pt x="10434418" y="6294769"/>
                </a:lnTo>
                <a:lnTo>
                  <a:pt x="10479803" y="6313812"/>
                </a:lnTo>
                <a:lnTo>
                  <a:pt x="10525032" y="6333151"/>
                </a:lnTo>
                <a:lnTo>
                  <a:pt x="10570103" y="6352785"/>
                </a:lnTo>
                <a:lnTo>
                  <a:pt x="10615016" y="6372712"/>
                </a:lnTo>
                <a:lnTo>
                  <a:pt x="10659769" y="6392932"/>
                </a:lnTo>
                <a:lnTo>
                  <a:pt x="10704362" y="6413442"/>
                </a:lnTo>
                <a:lnTo>
                  <a:pt x="10748792" y="6434242"/>
                </a:lnTo>
                <a:lnTo>
                  <a:pt x="10793059" y="6455331"/>
                </a:lnTo>
                <a:lnTo>
                  <a:pt x="10837162" y="6476706"/>
                </a:lnTo>
                <a:lnTo>
                  <a:pt x="10881099" y="6498368"/>
                </a:lnTo>
                <a:lnTo>
                  <a:pt x="10924869" y="6520315"/>
                </a:lnTo>
                <a:lnTo>
                  <a:pt x="10968470" y="6542546"/>
                </a:lnTo>
                <a:lnTo>
                  <a:pt x="11011902" y="6565059"/>
                </a:lnTo>
                <a:lnTo>
                  <a:pt x="11055164" y="6587853"/>
                </a:lnTo>
                <a:lnTo>
                  <a:pt x="11098254" y="6610928"/>
                </a:lnTo>
                <a:lnTo>
                  <a:pt x="11141170" y="6634281"/>
                </a:lnTo>
                <a:lnTo>
                  <a:pt x="11183912" y="6657912"/>
                </a:lnTo>
                <a:lnTo>
                  <a:pt x="11226479" y="6681820"/>
                </a:lnTo>
                <a:lnTo>
                  <a:pt x="11268869" y="6706002"/>
                </a:lnTo>
                <a:lnTo>
                  <a:pt x="11311081" y="6730459"/>
                </a:lnTo>
                <a:lnTo>
                  <a:pt x="11353114" y="6755188"/>
                </a:lnTo>
                <a:lnTo>
                  <a:pt x="11394966" y="6780189"/>
                </a:lnTo>
                <a:lnTo>
                  <a:pt x="11436637" y="6805461"/>
                </a:lnTo>
                <a:lnTo>
                  <a:pt x="11478125" y="6831001"/>
                </a:lnTo>
                <a:lnTo>
                  <a:pt x="11519429" y="6856810"/>
                </a:lnTo>
                <a:lnTo>
                  <a:pt x="11560547" y="6882885"/>
                </a:lnTo>
                <a:lnTo>
                  <a:pt x="11601479" y="6909226"/>
                </a:lnTo>
                <a:lnTo>
                  <a:pt x="11642223" y="6935831"/>
                </a:lnTo>
                <a:lnTo>
                  <a:pt x="11682779" y="6962700"/>
                </a:lnTo>
                <a:lnTo>
                  <a:pt x="11723144" y="6989830"/>
                </a:lnTo>
                <a:lnTo>
                  <a:pt x="11763317" y="7017221"/>
                </a:lnTo>
                <a:lnTo>
                  <a:pt x="11803298" y="7044871"/>
                </a:lnTo>
                <a:lnTo>
                  <a:pt x="11843085" y="7072780"/>
                </a:lnTo>
                <a:lnTo>
                  <a:pt x="11882677" y="7100946"/>
                </a:lnTo>
                <a:lnTo>
                  <a:pt x="11922073" y="7129367"/>
                </a:lnTo>
                <a:lnTo>
                  <a:pt x="11961271" y="7158044"/>
                </a:lnTo>
                <a:lnTo>
                  <a:pt x="12000270" y="7186973"/>
                </a:lnTo>
                <a:lnTo>
                  <a:pt x="12039070" y="7216155"/>
                </a:lnTo>
                <a:lnTo>
                  <a:pt x="12077668" y="7245588"/>
                </a:lnTo>
                <a:lnTo>
                  <a:pt x="12116063" y="7275271"/>
                </a:lnTo>
                <a:lnTo>
                  <a:pt x="12154256" y="7305203"/>
                </a:lnTo>
                <a:lnTo>
                  <a:pt x="12192243" y="7335382"/>
                </a:lnTo>
                <a:lnTo>
                  <a:pt x="12230024" y="7365807"/>
                </a:lnTo>
                <a:lnTo>
                  <a:pt x="12267598" y="7396477"/>
                </a:lnTo>
                <a:lnTo>
                  <a:pt x="12304963" y="7427390"/>
                </a:lnTo>
                <a:lnTo>
                  <a:pt x="12342119" y="7458547"/>
                </a:lnTo>
                <a:lnTo>
                  <a:pt x="12379063" y="7489944"/>
                </a:lnTo>
                <a:lnTo>
                  <a:pt x="12415795" y="7521582"/>
                </a:lnTo>
                <a:lnTo>
                  <a:pt x="12452314" y="7553459"/>
                </a:lnTo>
                <a:lnTo>
                  <a:pt x="12488619" y="7585573"/>
                </a:lnTo>
                <a:lnTo>
                  <a:pt x="12524707" y="7617924"/>
                </a:lnTo>
                <a:lnTo>
                  <a:pt x="12560578" y="7650511"/>
                </a:lnTo>
                <a:lnTo>
                  <a:pt x="12596231" y="7683331"/>
                </a:lnTo>
                <a:lnTo>
                  <a:pt x="12631665" y="7716384"/>
                </a:lnTo>
                <a:lnTo>
                  <a:pt x="12666877" y="7749669"/>
                </a:lnTo>
                <a:lnTo>
                  <a:pt x="12701868" y="7783184"/>
                </a:lnTo>
                <a:lnTo>
                  <a:pt x="12736636" y="7816929"/>
                </a:lnTo>
                <a:lnTo>
                  <a:pt x="12771179" y="7850901"/>
                </a:lnTo>
                <a:lnTo>
                  <a:pt x="12805496" y="7885101"/>
                </a:lnTo>
                <a:lnTo>
                  <a:pt x="12839587" y="7919526"/>
                </a:lnTo>
                <a:lnTo>
                  <a:pt x="12873449" y="7954175"/>
                </a:lnTo>
                <a:lnTo>
                  <a:pt x="12907082" y="7989048"/>
                </a:lnTo>
                <a:lnTo>
                  <a:pt x="12940485" y="8024143"/>
                </a:lnTo>
                <a:lnTo>
                  <a:pt x="12976193" y="8058217"/>
                </a:lnTo>
                <a:lnTo>
                  <a:pt x="13014894" y="8088219"/>
                </a:lnTo>
                <a:lnTo>
                  <a:pt x="13056237" y="8114004"/>
                </a:lnTo>
                <a:lnTo>
                  <a:pt x="13099872" y="8135427"/>
                </a:lnTo>
                <a:lnTo>
                  <a:pt x="13145448" y="8152342"/>
                </a:lnTo>
                <a:lnTo>
                  <a:pt x="13192614" y="8164604"/>
                </a:lnTo>
                <a:lnTo>
                  <a:pt x="13241021" y="8172068"/>
                </a:lnTo>
                <a:lnTo>
                  <a:pt x="13290317" y="8174588"/>
                </a:lnTo>
                <a:lnTo>
                  <a:pt x="15017165" y="8174588"/>
                </a:lnTo>
                <a:lnTo>
                  <a:pt x="15065858" y="8169681"/>
                </a:lnTo>
                <a:lnTo>
                  <a:pt x="15111210" y="8155606"/>
                </a:lnTo>
                <a:lnTo>
                  <a:pt x="15152248" y="8133334"/>
                </a:lnTo>
                <a:lnTo>
                  <a:pt x="15188003" y="8103835"/>
                </a:lnTo>
                <a:lnTo>
                  <a:pt x="15217503" y="8068081"/>
                </a:lnTo>
                <a:lnTo>
                  <a:pt x="15239776" y="8027043"/>
                </a:lnTo>
                <a:lnTo>
                  <a:pt x="15253852" y="7981690"/>
                </a:lnTo>
                <a:lnTo>
                  <a:pt x="15258760" y="7932994"/>
                </a:lnTo>
                <a:lnTo>
                  <a:pt x="15258760" y="241584"/>
                </a:lnTo>
                <a:lnTo>
                  <a:pt x="15253852" y="192903"/>
                </a:lnTo>
                <a:lnTo>
                  <a:pt x="15239776" y="147558"/>
                </a:lnTo>
                <a:lnTo>
                  <a:pt x="15217503" y="106522"/>
                </a:lnTo>
                <a:lnTo>
                  <a:pt x="15188003" y="70767"/>
                </a:lnTo>
                <a:lnTo>
                  <a:pt x="15152248" y="41265"/>
                </a:lnTo>
                <a:lnTo>
                  <a:pt x="15111210" y="18988"/>
                </a:lnTo>
                <a:lnTo>
                  <a:pt x="15065858" y="4909"/>
                </a:lnTo>
                <a:lnTo>
                  <a:pt x="15017165" y="0"/>
                </a:lnTo>
                <a:close/>
              </a:path>
            </a:pathLst>
          </a:custGeom>
          <a:solidFill>
            <a:srgbClr val="FCF5E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F3387D5-A49A-1FBF-34B1-4BE90F9FC5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250" y="10074275"/>
            <a:ext cx="2133600" cy="7005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EB181B7-B39F-29DC-B535-9E0FF177020E}"/>
              </a:ext>
            </a:extLst>
          </p:cNvPr>
          <p:cNvSpPr/>
          <p:nvPr userDrawn="1"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D3C5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0405629-822C-F927-24BD-4A62DDF405D5}"/>
              </a:ext>
            </a:extLst>
          </p:cNvPr>
          <p:cNvSpPr/>
          <p:nvPr userDrawn="1"/>
        </p:nvSpPr>
        <p:spPr>
          <a:xfrm>
            <a:off x="2422668" y="1566986"/>
            <a:ext cx="15259050" cy="8174990"/>
          </a:xfrm>
          <a:custGeom>
            <a:avLst/>
            <a:gdLst/>
            <a:ahLst/>
            <a:cxnLst/>
            <a:rect l="l" t="t" r="r" b="b"/>
            <a:pathLst>
              <a:path w="15259050" h="8174990">
                <a:moveTo>
                  <a:pt x="15017165" y="0"/>
                </a:moveTo>
                <a:lnTo>
                  <a:pt x="241594" y="0"/>
                </a:lnTo>
                <a:lnTo>
                  <a:pt x="192901" y="4909"/>
                </a:lnTo>
                <a:lnTo>
                  <a:pt x="147550" y="18988"/>
                </a:lnTo>
                <a:lnTo>
                  <a:pt x="106511" y="41265"/>
                </a:lnTo>
                <a:lnTo>
                  <a:pt x="70757" y="70767"/>
                </a:lnTo>
                <a:lnTo>
                  <a:pt x="41257" y="106522"/>
                </a:lnTo>
                <a:lnTo>
                  <a:pt x="18984" y="147558"/>
                </a:lnTo>
                <a:lnTo>
                  <a:pt x="4907" y="192903"/>
                </a:lnTo>
                <a:lnTo>
                  <a:pt x="0" y="241584"/>
                </a:lnTo>
                <a:lnTo>
                  <a:pt x="0" y="7932994"/>
                </a:lnTo>
                <a:lnTo>
                  <a:pt x="4907" y="7981690"/>
                </a:lnTo>
                <a:lnTo>
                  <a:pt x="18984" y="8027043"/>
                </a:lnTo>
                <a:lnTo>
                  <a:pt x="41257" y="8068081"/>
                </a:lnTo>
                <a:lnTo>
                  <a:pt x="70757" y="8103835"/>
                </a:lnTo>
                <a:lnTo>
                  <a:pt x="106511" y="8133334"/>
                </a:lnTo>
                <a:lnTo>
                  <a:pt x="147550" y="8155606"/>
                </a:lnTo>
                <a:lnTo>
                  <a:pt x="192901" y="8169681"/>
                </a:lnTo>
                <a:lnTo>
                  <a:pt x="241594" y="8174588"/>
                </a:lnTo>
                <a:lnTo>
                  <a:pt x="1968442" y="8174588"/>
                </a:lnTo>
                <a:lnTo>
                  <a:pt x="2017738" y="8172068"/>
                </a:lnTo>
                <a:lnTo>
                  <a:pt x="2066142" y="8164604"/>
                </a:lnTo>
                <a:lnTo>
                  <a:pt x="2113306" y="8152342"/>
                </a:lnTo>
                <a:lnTo>
                  <a:pt x="2158880" y="8135427"/>
                </a:lnTo>
                <a:lnTo>
                  <a:pt x="2202514" y="8114004"/>
                </a:lnTo>
                <a:lnTo>
                  <a:pt x="2243857" y="8088219"/>
                </a:lnTo>
                <a:lnTo>
                  <a:pt x="2282561" y="8058217"/>
                </a:lnTo>
                <a:lnTo>
                  <a:pt x="2318274" y="8024143"/>
                </a:lnTo>
                <a:lnTo>
                  <a:pt x="2351677" y="7989048"/>
                </a:lnTo>
                <a:lnTo>
                  <a:pt x="2385310" y="7954175"/>
                </a:lnTo>
                <a:lnTo>
                  <a:pt x="2419173" y="7919526"/>
                </a:lnTo>
                <a:lnTo>
                  <a:pt x="2453263" y="7885101"/>
                </a:lnTo>
                <a:lnTo>
                  <a:pt x="2487581" y="7850901"/>
                </a:lnTo>
                <a:lnTo>
                  <a:pt x="2522124" y="7816929"/>
                </a:lnTo>
                <a:lnTo>
                  <a:pt x="2556891" y="7783184"/>
                </a:lnTo>
                <a:lnTo>
                  <a:pt x="2591882" y="7749669"/>
                </a:lnTo>
                <a:lnTo>
                  <a:pt x="2627095" y="7716384"/>
                </a:lnTo>
                <a:lnTo>
                  <a:pt x="2662528" y="7683331"/>
                </a:lnTo>
                <a:lnTo>
                  <a:pt x="2698181" y="7650511"/>
                </a:lnTo>
                <a:lnTo>
                  <a:pt x="2734052" y="7617924"/>
                </a:lnTo>
                <a:lnTo>
                  <a:pt x="2770141" y="7585573"/>
                </a:lnTo>
                <a:lnTo>
                  <a:pt x="2806445" y="7553459"/>
                </a:lnTo>
                <a:lnTo>
                  <a:pt x="2842964" y="7521582"/>
                </a:lnTo>
                <a:lnTo>
                  <a:pt x="2879696" y="7489944"/>
                </a:lnTo>
                <a:lnTo>
                  <a:pt x="2916641" y="7458547"/>
                </a:lnTo>
                <a:lnTo>
                  <a:pt x="2953796" y="7427390"/>
                </a:lnTo>
                <a:lnTo>
                  <a:pt x="2991161" y="7396477"/>
                </a:lnTo>
                <a:lnTo>
                  <a:pt x="3028735" y="7365807"/>
                </a:lnTo>
                <a:lnTo>
                  <a:pt x="3066516" y="7335382"/>
                </a:lnTo>
                <a:lnTo>
                  <a:pt x="3104503" y="7305203"/>
                </a:lnTo>
                <a:lnTo>
                  <a:pt x="3142695" y="7275271"/>
                </a:lnTo>
                <a:lnTo>
                  <a:pt x="3181091" y="7245588"/>
                </a:lnTo>
                <a:lnTo>
                  <a:pt x="3219689" y="7216155"/>
                </a:lnTo>
                <a:lnTo>
                  <a:pt x="3258489" y="7186973"/>
                </a:lnTo>
                <a:lnTo>
                  <a:pt x="3297488" y="7158044"/>
                </a:lnTo>
                <a:lnTo>
                  <a:pt x="3336686" y="7129367"/>
                </a:lnTo>
                <a:lnTo>
                  <a:pt x="3376082" y="7100946"/>
                </a:lnTo>
                <a:lnTo>
                  <a:pt x="3415674" y="7072780"/>
                </a:lnTo>
                <a:lnTo>
                  <a:pt x="3455461" y="7044871"/>
                </a:lnTo>
                <a:lnTo>
                  <a:pt x="3495442" y="7017221"/>
                </a:lnTo>
                <a:lnTo>
                  <a:pt x="3535615" y="6989830"/>
                </a:lnTo>
                <a:lnTo>
                  <a:pt x="3575980" y="6962700"/>
                </a:lnTo>
                <a:lnTo>
                  <a:pt x="3616535" y="6935831"/>
                </a:lnTo>
                <a:lnTo>
                  <a:pt x="3657280" y="6909226"/>
                </a:lnTo>
                <a:lnTo>
                  <a:pt x="3698211" y="6882885"/>
                </a:lnTo>
                <a:lnTo>
                  <a:pt x="3739330" y="6856810"/>
                </a:lnTo>
                <a:lnTo>
                  <a:pt x="3780634" y="6831001"/>
                </a:lnTo>
                <a:lnTo>
                  <a:pt x="3822122" y="6805461"/>
                </a:lnTo>
                <a:lnTo>
                  <a:pt x="3863792" y="6780189"/>
                </a:lnTo>
                <a:lnTo>
                  <a:pt x="3905645" y="6755188"/>
                </a:lnTo>
                <a:lnTo>
                  <a:pt x="3947678" y="6730459"/>
                </a:lnTo>
                <a:lnTo>
                  <a:pt x="3989890" y="6706002"/>
                </a:lnTo>
                <a:lnTo>
                  <a:pt x="4032280" y="6681820"/>
                </a:lnTo>
                <a:lnTo>
                  <a:pt x="4074847" y="6657912"/>
                </a:lnTo>
                <a:lnTo>
                  <a:pt x="4117589" y="6634281"/>
                </a:lnTo>
                <a:lnTo>
                  <a:pt x="4160506" y="6610928"/>
                </a:lnTo>
                <a:lnTo>
                  <a:pt x="4203595" y="6587853"/>
                </a:lnTo>
                <a:lnTo>
                  <a:pt x="4246857" y="6565059"/>
                </a:lnTo>
                <a:lnTo>
                  <a:pt x="4290289" y="6542546"/>
                </a:lnTo>
                <a:lnTo>
                  <a:pt x="4333891" y="6520315"/>
                </a:lnTo>
                <a:lnTo>
                  <a:pt x="4377661" y="6498368"/>
                </a:lnTo>
                <a:lnTo>
                  <a:pt x="4421598" y="6476706"/>
                </a:lnTo>
                <a:lnTo>
                  <a:pt x="4465701" y="6455331"/>
                </a:lnTo>
                <a:lnTo>
                  <a:pt x="4509968" y="6434242"/>
                </a:lnTo>
                <a:lnTo>
                  <a:pt x="4554398" y="6413442"/>
                </a:lnTo>
                <a:lnTo>
                  <a:pt x="4598991" y="6392932"/>
                </a:lnTo>
                <a:lnTo>
                  <a:pt x="4643745" y="6372712"/>
                </a:lnTo>
                <a:lnTo>
                  <a:pt x="4688658" y="6352785"/>
                </a:lnTo>
                <a:lnTo>
                  <a:pt x="4733729" y="6333151"/>
                </a:lnTo>
                <a:lnTo>
                  <a:pt x="4778958" y="6313812"/>
                </a:lnTo>
                <a:lnTo>
                  <a:pt x="4824343" y="6294769"/>
                </a:lnTo>
                <a:lnTo>
                  <a:pt x="4869883" y="6276022"/>
                </a:lnTo>
                <a:lnTo>
                  <a:pt x="4915576" y="6257574"/>
                </a:lnTo>
                <a:lnTo>
                  <a:pt x="4961421" y="6239425"/>
                </a:lnTo>
                <a:lnTo>
                  <a:pt x="5007418" y="6221577"/>
                </a:lnTo>
                <a:lnTo>
                  <a:pt x="5053564" y="6204031"/>
                </a:lnTo>
                <a:lnTo>
                  <a:pt x="5099859" y="6186788"/>
                </a:lnTo>
                <a:lnTo>
                  <a:pt x="5146302" y="6169849"/>
                </a:lnTo>
                <a:lnTo>
                  <a:pt x="5192891" y="6153215"/>
                </a:lnTo>
                <a:lnTo>
                  <a:pt x="5239624" y="6136889"/>
                </a:lnTo>
                <a:lnTo>
                  <a:pt x="5286502" y="6120870"/>
                </a:lnTo>
                <a:lnTo>
                  <a:pt x="5333522" y="6105160"/>
                </a:lnTo>
                <a:lnTo>
                  <a:pt x="5380683" y="6089760"/>
                </a:lnTo>
                <a:lnTo>
                  <a:pt x="5427985" y="6074673"/>
                </a:lnTo>
                <a:lnTo>
                  <a:pt x="5475425" y="6059897"/>
                </a:lnTo>
                <a:lnTo>
                  <a:pt x="5523003" y="6045436"/>
                </a:lnTo>
                <a:lnTo>
                  <a:pt x="5570718" y="6031290"/>
                </a:lnTo>
                <a:lnTo>
                  <a:pt x="5618567" y="6017460"/>
                </a:lnTo>
                <a:lnTo>
                  <a:pt x="5666551" y="6003948"/>
                </a:lnTo>
                <a:lnTo>
                  <a:pt x="5714667" y="5990755"/>
                </a:lnTo>
                <a:lnTo>
                  <a:pt x="5762915" y="5977881"/>
                </a:lnTo>
                <a:lnTo>
                  <a:pt x="5811294" y="5965329"/>
                </a:lnTo>
                <a:lnTo>
                  <a:pt x="5859801" y="5953100"/>
                </a:lnTo>
                <a:lnTo>
                  <a:pt x="5908436" y="5941193"/>
                </a:lnTo>
                <a:lnTo>
                  <a:pt x="5957198" y="5929612"/>
                </a:lnTo>
                <a:lnTo>
                  <a:pt x="6006086" y="5918357"/>
                </a:lnTo>
                <a:lnTo>
                  <a:pt x="6055097" y="5907429"/>
                </a:lnTo>
                <a:lnTo>
                  <a:pt x="6104232" y="5896829"/>
                </a:lnTo>
                <a:lnTo>
                  <a:pt x="6153488" y="5886560"/>
                </a:lnTo>
                <a:lnTo>
                  <a:pt x="6202865" y="5876621"/>
                </a:lnTo>
                <a:lnTo>
                  <a:pt x="6252361" y="5867014"/>
                </a:lnTo>
                <a:lnTo>
                  <a:pt x="6301976" y="5857740"/>
                </a:lnTo>
                <a:lnTo>
                  <a:pt x="6351707" y="5848801"/>
                </a:lnTo>
                <a:lnTo>
                  <a:pt x="6401554" y="5840198"/>
                </a:lnTo>
                <a:lnTo>
                  <a:pt x="6451515" y="5831932"/>
                </a:lnTo>
                <a:lnTo>
                  <a:pt x="6501590" y="5824004"/>
                </a:lnTo>
                <a:lnTo>
                  <a:pt x="6551776" y="5816415"/>
                </a:lnTo>
                <a:lnTo>
                  <a:pt x="6602074" y="5809166"/>
                </a:lnTo>
                <a:lnTo>
                  <a:pt x="6652481" y="5802260"/>
                </a:lnTo>
                <a:lnTo>
                  <a:pt x="6702996" y="5795696"/>
                </a:lnTo>
                <a:lnTo>
                  <a:pt x="6753618" y="5789477"/>
                </a:lnTo>
                <a:lnTo>
                  <a:pt x="6804346" y="5783603"/>
                </a:lnTo>
                <a:lnTo>
                  <a:pt x="6855179" y="5778076"/>
                </a:lnTo>
                <a:lnTo>
                  <a:pt x="6906115" y="5772897"/>
                </a:lnTo>
                <a:lnTo>
                  <a:pt x="6957154" y="5768066"/>
                </a:lnTo>
                <a:lnTo>
                  <a:pt x="7008293" y="5763586"/>
                </a:lnTo>
                <a:lnTo>
                  <a:pt x="7059533" y="5759457"/>
                </a:lnTo>
                <a:lnTo>
                  <a:pt x="7110871" y="5755681"/>
                </a:lnTo>
                <a:lnTo>
                  <a:pt x="7162306" y="5752259"/>
                </a:lnTo>
                <a:lnTo>
                  <a:pt x="7213837" y="5749192"/>
                </a:lnTo>
                <a:lnTo>
                  <a:pt x="7265463" y="5746481"/>
                </a:lnTo>
                <a:lnTo>
                  <a:pt x="7317183" y="5744128"/>
                </a:lnTo>
                <a:lnTo>
                  <a:pt x="7368995" y="5742133"/>
                </a:lnTo>
                <a:lnTo>
                  <a:pt x="7420899" y="5740499"/>
                </a:lnTo>
                <a:lnTo>
                  <a:pt x="7472892" y="5739225"/>
                </a:lnTo>
                <a:lnTo>
                  <a:pt x="7524975" y="5738314"/>
                </a:lnTo>
                <a:lnTo>
                  <a:pt x="7577145" y="5737767"/>
                </a:lnTo>
                <a:lnTo>
                  <a:pt x="7629401" y="5737584"/>
                </a:lnTo>
                <a:lnTo>
                  <a:pt x="7681656" y="5737767"/>
                </a:lnTo>
                <a:lnTo>
                  <a:pt x="7733824" y="5738314"/>
                </a:lnTo>
                <a:lnTo>
                  <a:pt x="7785905" y="5739225"/>
                </a:lnTo>
                <a:lnTo>
                  <a:pt x="7837897" y="5740499"/>
                </a:lnTo>
                <a:lnTo>
                  <a:pt x="7889800" y="5742133"/>
                </a:lnTo>
                <a:lnTo>
                  <a:pt x="7941611" y="5744128"/>
                </a:lnTo>
                <a:lnTo>
                  <a:pt x="7993330" y="5746481"/>
                </a:lnTo>
                <a:lnTo>
                  <a:pt x="8044955" y="5749192"/>
                </a:lnTo>
                <a:lnTo>
                  <a:pt x="8096485" y="5752259"/>
                </a:lnTo>
                <a:lnTo>
                  <a:pt x="8147919" y="5755681"/>
                </a:lnTo>
                <a:lnTo>
                  <a:pt x="8199256" y="5759457"/>
                </a:lnTo>
                <a:lnTo>
                  <a:pt x="8250494" y="5763586"/>
                </a:lnTo>
                <a:lnTo>
                  <a:pt x="8301633" y="5768066"/>
                </a:lnTo>
                <a:lnTo>
                  <a:pt x="8352670" y="5772897"/>
                </a:lnTo>
                <a:lnTo>
                  <a:pt x="8403605" y="5778076"/>
                </a:lnTo>
                <a:lnTo>
                  <a:pt x="8454437" y="5783603"/>
                </a:lnTo>
                <a:lnTo>
                  <a:pt x="8505165" y="5789477"/>
                </a:lnTo>
                <a:lnTo>
                  <a:pt x="8555786" y="5795696"/>
                </a:lnTo>
                <a:lnTo>
                  <a:pt x="8606300" y="5802260"/>
                </a:lnTo>
                <a:lnTo>
                  <a:pt x="8656706" y="5809166"/>
                </a:lnTo>
                <a:lnTo>
                  <a:pt x="8707003" y="5816415"/>
                </a:lnTo>
                <a:lnTo>
                  <a:pt x="8757189" y="5824004"/>
                </a:lnTo>
                <a:lnTo>
                  <a:pt x="8807263" y="5831932"/>
                </a:lnTo>
                <a:lnTo>
                  <a:pt x="8857223" y="5840198"/>
                </a:lnTo>
                <a:lnTo>
                  <a:pt x="8907069" y="5848801"/>
                </a:lnTo>
                <a:lnTo>
                  <a:pt x="8956800" y="5857740"/>
                </a:lnTo>
                <a:lnTo>
                  <a:pt x="9006413" y="5867014"/>
                </a:lnTo>
                <a:lnTo>
                  <a:pt x="9055909" y="5876621"/>
                </a:lnTo>
                <a:lnTo>
                  <a:pt x="9105285" y="5886560"/>
                </a:lnTo>
                <a:lnTo>
                  <a:pt x="9154541" y="5896829"/>
                </a:lnTo>
                <a:lnTo>
                  <a:pt x="9203675" y="5907429"/>
                </a:lnTo>
                <a:lnTo>
                  <a:pt x="9252686" y="5918357"/>
                </a:lnTo>
                <a:lnTo>
                  <a:pt x="9301573" y="5929612"/>
                </a:lnTo>
                <a:lnTo>
                  <a:pt x="9350334" y="5941193"/>
                </a:lnTo>
                <a:lnTo>
                  <a:pt x="9398969" y="5953100"/>
                </a:lnTo>
                <a:lnTo>
                  <a:pt x="9447476" y="5965329"/>
                </a:lnTo>
                <a:lnTo>
                  <a:pt x="9495853" y="5977881"/>
                </a:lnTo>
                <a:lnTo>
                  <a:pt x="9544101" y="5990755"/>
                </a:lnTo>
                <a:lnTo>
                  <a:pt x="9592217" y="6003948"/>
                </a:lnTo>
                <a:lnTo>
                  <a:pt x="9640200" y="6017460"/>
                </a:lnTo>
                <a:lnTo>
                  <a:pt x="9688049" y="6031290"/>
                </a:lnTo>
                <a:lnTo>
                  <a:pt x="9735763" y="6045436"/>
                </a:lnTo>
                <a:lnTo>
                  <a:pt x="9783341" y="6059897"/>
                </a:lnTo>
                <a:lnTo>
                  <a:pt x="9830781" y="6074673"/>
                </a:lnTo>
                <a:lnTo>
                  <a:pt x="9878082" y="6089760"/>
                </a:lnTo>
                <a:lnTo>
                  <a:pt x="9925243" y="6105160"/>
                </a:lnTo>
                <a:lnTo>
                  <a:pt x="9972263" y="6120870"/>
                </a:lnTo>
                <a:lnTo>
                  <a:pt x="10019140" y="6136889"/>
                </a:lnTo>
                <a:lnTo>
                  <a:pt x="10065873" y="6153215"/>
                </a:lnTo>
                <a:lnTo>
                  <a:pt x="10112462" y="6169849"/>
                </a:lnTo>
                <a:lnTo>
                  <a:pt x="10158904" y="6186788"/>
                </a:lnTo>
                <a:lnTo>
                  <a:pt x="10205199" y="6204031"/>
                </a:lnTo>
                <a:lnTo>
                  <a:pt x="10251345" y="6221577"/>
                </a:lnTo>
                <a:lnTo>
                  <a:pt x="10297341" y="6239425"/>
                </a:lnTo>
                <a:lnTo>
                  <a:pt x="10343186" y="6257574"/>
                </a:lnTo>
                <a:lnTo>
                  <a:pt x="10388879" y="6276022"/>
                </a:lnTo>
                <a:lnTo>
                  <a:pt x="10434418" y="6294769"/>
                </a:lnTo>
                <a:lnTo>
                  <a:pt x="10479803" y="6313812"/>
                </a:lnTo>
                <a:lnTo>
                  <a:pt x="10525032" y="6333151"/>
                </a:lnTo>
                <a:lnTo>
                  <a:pt x="10570103" y="6352785"/>
                </a:lnTo>
                <a:lnTo>
                  <a:pt x="10615016" y="6372712"/>
                </a:lnTo>
                <a:lnTo>
                  <a:pt x="10659769" y="6392932"/>
                </a:lnTo>
                <a:lnTo>
                  <a:pt x="10704362" y="6413442"/>
                </a:lnTo>
                <a:lnTo>
                  <a:pt x="10748792" y="6434242"/>
                </a:lnTo>
                <a:lnTo>
                  <a:pt x="10793059" y="6455331"/>
                </a:lnTo>
                <a:lnTo>
                  <a:pt x="10837162" y="6476706"/>
                </a:lnTo>
                <a:lnTo>
                  <a:pt x="10881099" y="6498368"/>
                </a:lnTo>
                <a:lnTo>
                  <a:pt x="10924869" y="6520315"/>
                </a:lnTo>
                <a:lnTo>
                  <a:pt x="10968470" y="6542546"/>
                </a:lnTo>
                <a:lnTo>
                  <a:pt x="11011902" y="6565059"/>
                </a:lnTo>
                <a:lnTo>
                  <a:pt x="11055164" y="6587853"/>
                </a:lnTo>
                <a:lnTo>
                  <a:pt x="11098254" y="6610928"/>
                </a:lnTo>
                <a:lnTo>
                  <a:pt x="11141170" y="6634281"/>
                </a:lnTo>
                <a:lnTo>
                  <a:pt x="11183912" y="6657912"/>
                </a:lnTo>
                <a:lnTo>
                  <a:pt x="11226479" y="6681820"/>
                </a:lnTo>
                <a:lnTo>
                  <a:pt x="11268869" y="6706002"/>
                </a:lnTo>
                <a:lnTo>
                  <a:pt x="11311081" y="6730459"/>
                </a:lnTo>
                <a:lnTo>
                  <a:pt x="11353114" y="6755188"/>
                </a:lnTo>
                <a:lnTo>
                  <a:pt x="11394966" y="6780189"/>
                </a:lnTo>
                <a:lnTo>
                  <a:pt x="11436637" y="6805461"/>
                </a:lnTo>
                <a:lnTo>
                  <a:pt x="11478125" y="6831001"/>
                </a:lnTo>
                <a:lnTo>
                  <a:pt x="11519429" y="6856810"/>
                </a:lnTo>
                <a:lnTo>
                  <a:pt x="11560547" y="6882885"/>
                </a:lnTo>
                <a:lnTo>
                  <a:pt x="11601479" y="6909226"/>
                </a:lnTo>
                <a:lnTo>
                  <a:pt x="11642223" y="6935831"/>
                </a:lnTo>
                <a:lnTo>
                  <a:pt x="11682779" y="6962700"/>
                </a:lnTo>
                <a:lnTo>
                  <a:pt x="11723144" y="6989830"/>
                </a:lnTo>
                <a:lnTo>
                  <a:pt x="11763317" y="7017221"/>
                </a:lnTo>
                <a:lnTo>
                  <a:pt x="11803298" y="7044871"/>
                </a:lnTo>
                <a:lnTo>
                  <a:pt x="11843085" y="7072780"/>
                </a:lnTo>
                <a:lnTo>
                  <a:pt x="11882677" y="7100946"/>
                </a:lnTo>
                <a:lnTo>
                  <a:pt x="11922073" y="7129367"/>
                </a:lnTo>
                <a:lnTo>
                  <a:pt x="11961271" y="7158044"/>
                </a:lnTo>
                <a:lnTo>
                  <a:pt x="12000270" y="7186973"/>
                </a:lnTo>
                <a:lnTo>
                  <a:pt x="12039070" y="7216155"/>
                </a:lnTo>
                <a:lnTo>
                  <a:pt x="12077668" y="7245588"/>
                </a:lnTo>
                <a:lnTo>
                  <a:pt x="12116063" y="7275271"/>
                </a:lnTo>
                <a:lnTo>
                  <a:pt x="12154256" y="7305203"/>
                </a:lnTo>
                <a:lnTo>
                  <a:pt x="12192243" y="7335382"/>
                </a:lnTo>
                <a:lnTo>
                  <a:pt x="12230024" y="7365807"/>
                </a:lnTo>
                <a:lnTo>
                  <a:pt x="12267598" y="7396477"/>
                </a:lnTo>
                <a:lnTo>
                  <a:pt x="12304963" y="7427390"/>
                </a:lnTo>
                <a:lnTo>
                  <a:pt x="12342119" y="7458547"/>
                </a:lnTo>
                <a:lnTo>
                  <a:pt x="12379063" y="7489944"/>
                </a:lnTo>
                <a:lnTo>
                  <a:pt x="12415795" y="7521582"/>
                </a:lnTo>
                <a:lnTo>
                  <a:pt x="12452314" y="7553459"/>
                </a:lnTo>
                <a:lnTo>
                  <a:pt x="12488619" y="7585573"/>
                </a:lnTo>
                <a:lnTo>
                  <a:pt x="12524707" y="7617924"/>
                </a:lnTo>
                <a:lnTo>
                  <a:pt x="12560578" y="7650511"/>
                </a:lnTo>
                <a:lnTo>
                  <a:pt x="12596231" y="7683331"/>
                </a:lnTo>
                <a:lnTo>
                  <a:pt x="12631665" y="7716384"/>
                </a:lnTo>
                <a:lnTo>
                  <a:pt x="12666877" y="7749669"/>
                </a:lnTo>
                <a:lnTo>
                  <a:pt x="12701868" y="7783184"/>
                </a:lnTo>
                <a:lnTo>
                  <a:pt x="12736636" y="7816929"/>
                </a:lnTo>
                <a:lnTo>
                  <a:pt x="12771179" y="7850901"/>
                </a:lnTo>
                <a:lnTo>
                  <a:pt x="12805496" y="7885101"/>
                </a:lnTo>
                <a:lnTo>
                  <a:pt x="12839587" y="7919526"/>
                </a:lnTo>
                <a:lnTo>
                  <a:pt x="12873449" y="7954175"/>
                </a:lnTo>
                <a:lnTo>
                  <a:pt x="12907082" y="7989048"/>
                </a:lnTo>
                <a:lnTo>
                  <a:pt x="12940485" y="8024143"/>
                </a:lnTo>
                <a:lnTo>
                  <a:pt x="12976193" y="8058217"/>
                </a:lnTo>
                <a:lnTo>
                  <a:pt x="13014894" y="8088219"/>
                </a:lnTo>
                <a:lnTo>
                  <a:pt x="13056237" y="8114004"/>
                </a:lnTo>
                <a:lnTo>
                  <a:pt x="13099872" y="8135427"/>
                </a:lnTo>
                <a:lnTo>
                  <a:pt x="13145448" y="8152342"/>
                </a:lnTo>
                <a:lnTo>
                  <a:pt x="13192614" y="8164604"/>
                </a:lnTo>
                <a:lnTo>
                  <a:pt x="13241021" y="8172068"/>
                </a:lnTo>
                <a:lnTo>
                  <a:pt x="13290317" y="8174588"/>
                </a:lnTo>
                <a:lnTo>
                  <a:pt x="15017165" y="8174588"/>
                </a:lnTo>
                <a:lnTo>
                  <a:pt x="15065858" y="8169681"/>
                </a:lnTo>
                <a:lnTo>
                  <a:pt x="15111210" y="8155606"/>
                </a:lnTo>
                <a:lnTo>
                  <a:pt x="15152248" y="8133334"/>
                </a:lnTo>
                <a:lnTo>
                  <a:pt x="15188003" y="8103835"/>
                </a:lnTo>
                <a:lnTo>
                  <a:pt x="15217503" y="8068081"/>
                </a:lnTo>
                <a:lnTo>
                  <a:pt x="15239776" y="8027043"/>
                </a:lnTo>
                <a:lnTo>
                  <a:pt x="15253852" y="7981690"/>
                </a:lnTo>
                <a:lnTo>
                  <a:pt x="15258760" y="7932994"/>
                </a:lnTo>
                <a:lnTo>
                  <a:pt x="15258760" y="241584"/>
                </a:lnTo>
                <a:lnTo>
                  <a:pt x="15253852" y="192903"/>
                </a:lnTo>
                <a:lnTo>
                  <a:pt x="15239776" y="147558"/>
                </a:lnTo>
                <a:lnTo>
                  <a:pt x="15217503" y="106522"/>
                </a:lnTo>
                <a:lnTo>
                  <a:pt x="15188003" y="70767"/>
                </a:lnTo>
                <a:lnTo>
                  <a:pt x="15152248" y="41265"/>
                </a:lnTo>
                <a:lnTo>
                  <a:pt x="15111210" y="18988"/>
                </a:lnTo>
                <a:lnTo>
                  <a:pt x="15065858" y="4909"/>
                </a:lnTo>
                <a:lnTo>
                  <a:pt x="15017165" y="0"/>
                </a:lnTo>
                <a:close/>
              </a:path>
            </a:pathLst>
          </a:custGeom>
          <a:solidFill>
            <a:srgbClr val="FCF5E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F91B221-6367-4694-A4D3-D53A7B0011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250" y="10074275"/>
            <a:ext cx="2133600" cy="70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15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5EF966DF-49B0-7B68-7000-BF5DF1EE111E}"/>
              </a:ext>
            </a:extLst>
          </p:cNvPr>
          <p:cNvSpPr/>
          <p:nvPr userDrawn="1"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1EB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CB042B35-C874-136A-B17C-304D839CDE28}"/>
              </a:ext>
            </a:extLst>
          </p:cNvPr>
          <p:cNvSpPr/>
          <p:nvPr userDrawn="1"/>
        </p:nvSpPr>
        <p:spPr>
          <a:xfrm>
            <a:off x="2422668" y="1566986"/>
            <a:ext cx="15259050" cy="8174990"/>
          </a:xfrm>
          <a:custGeom>
            <a:avLst/>
            <a:gdLst/>
            <a:ahLst/>
            <a:cxnLst/>
            <a:rect l="l" t="t" r="r" b="b"/>
            <a:pathLst>
              <a:path w="15259050" h="8174990">
                <a:moveTo>
                  <a:pt x="15017165" y="0"/>
                </a:moveTo>
                <a:lnTo>
                  <a:pt x="241594" y="0"/>
                </a:lnTo>
                <a:lnTo>
                  <a:pt x="192901" y="4909"/>
                </a:lnTo>
                <a:lnTo>
                  <a:pt x="147550" y="18988"/>
                </a:lnTo>
                <a:lnTo>
                  <a:pt x="106511" y="41265"/>
                </a:lnTo>
                <a:lnTo>
                  <a:pt x="70757" y="70767"/>
                </a:lnTo>
                <a:lnTo>
                  <a:pt x="41257" y="106522"/>
                </a:lnTo>
                <a:lnTo>
                  <a:pt x="18984" y="147558"/>
                </a:lnTo>
                <a:lnTo>
                  <a:pt x="4907" y="192903"/>
                </a:lnTo>
                <a:lnTo>
                  <a:pt x="0" y="241584"/>
                </a:lnTo>
                <a:lnTo>
                  <a:pt x="0" y="7932994"/>
                </a:lnTo>
                <a:lnTo>
                  <a:pt x="4907" y="7981690"/>
                </a:lnTo>
                <a:lnTo>
                  <a:pt x="18984" y="8027043"/>
                </a:lnTo>
                <a:lnTo>
                  <a:pt x="41257" y="8068081"/>
                </a:lnTo>
                <a:lnTo>
                  <a:pt x="70757" y="8103835"/>
                </a:lnTo>
                <a:lnTo>
                  <a:pt x="106511" y="8133334"/>
                </a:lnTo>
                <a:lnTo>
                  <a:pt x="147550" y="8155606"/>
                </a:lnTo>
                <a:lnTo>
                  <a:pt x="192901" y="8169681"/>
                </a:lnTo>
                <a:lnTo>
                  <a:pt x="241594" y="8174588"/>
                </a:lnTo>
                <a:lnTo>
                  <a:pt x="1968442" y="8174588"/>
                </a:lnTo>
                <a:lnTo>
                  <a:pt x="2017738" y="8172068"/>
                </a:lnTo>
                <a:lnTo>
                  <a:pt x="2066142" y="8164604"/>
                </a:lnTo>
                <a:lnTo>
                  <a:pt x="2113306" y="8152342"/>
                </a:lnTo>
                <a:lnTo>
                  <a:pt x="2158880" y="8135427"/>
                </a:lnTo>
                <a:lnTo>
                  <a:pt x="2202514" y="8114004"/>
                </a:lnTo>
                <a:lnTo>
                  <a:pt x="2243857" y="8088219"/>
                </a:lnTo>
                <a:lnTo>
                  <a:pt x="2282561" y="8058217"/>
                </a:lnTo>
                <a:lnTo>
                  <a:pt x="2318274" y="8024143"/>
                </a:lnTo>
                <a:lnTo>
                  <a:pt x="2351677" y="7989048"/>
                </a:lnTo>
                <a:lnTo>
                  <a:pt x="2385310" y="7954175"/>
                </a:lnTo>
                <a:lnTo>
                  <a:pt x="2419173" y="7919526"/>
                </a:lnTo>
                <a:lnTo>
                  <a:pt x="2453263" y="7885101"/>
                </a:lnTo>
                <a:lnTo>
                  <a:pt x="2487581" y="7850901"/>
                </a:lnTo>
                <a:lnTo>
                  <a:pt x="2522124" y="7816929"/>
                </a:lnTo>
                <a:lnTo>
                  <a:pt x="2556891" y="7783184"/>
                </a:lnTo>
                <a:lnTo>
                  <a:pt x="2591882" y="7749669"/>
                </a:lnTo>
                <a:lnTo>
                  <a:pt x="2627095" y="7716384"/>
                </a:lnTo>
                <a:lnTo>
                  <a:pt x="2662528" y="7683331"/>
                </a:lnTo>
                <a:lnTo>
                  <a:pt x="2698181" y="7650511"/>
                </a:lnTo>
                <a:lnTo>
                  <a:pt x="2734052" y="7617924"/>
                </a:lnTo>
                <a:lnTo>
                  <a:pt x="2770141" y="7585573"/>
                </a:lnTo>
                <a:lnTo>
                  <a:pt x="2806445" y="7553459"/>
                </a:lnTo>
                <a:lnTo>
                  <a:pt x="2842964" y="7521582"/>
                </a:lnTo>
                <a:lnTo>
                  <a:pt x="2879696" y="7489944"/>
                </a:lnTo>
                <a:lnTo>
                  <a:pt x="2916641" y="7458547"/>
                </a:lnTo>
                <a:lnTo>
                  <a:pt x="2953796" y="7427390"/>
                </a:lnTo>
                <a:lnTo>
                  <a:pt x="2991161" y="7396477"/>
                </a:lnTo>
                <a:lnTo>
                  <a:pt x="3028735" y="7365807"/>
                </a:lnTo>
                <a:lnTo>
                  <a:pt x="3066516" y="7335382"/>
                </a:lnTo>
                <a:lnTo>
                  <a:pt x="3104503" y="7305203"/>
                </a:lnTo>
                <a:lnTo>
                  <a:pt x="3142695" y="7275271"/>
                </a:lnTo>
                <a:lnTo>
                  <a:pt x="3181091" y="7245588"/>
                </a:lnTo>
                <a:lnTo>
                  <a:pt x="3219689" y="7216155"/>
                </a:lnTo>
                <a:lnTo>
                  <a:pt x="3258489" y="7186973"/>
                </a:lnTo>
                <a:lnTo>
                  <a:pt x="3297488" y="7158044"/>
                </a:lnTo>
                <a:lnTo>
                  <a:pt x="3336686" y="7129367"/>
                </a:lnTo>
                <a:lnTo>
                  <a:pt x="3376082" y="7100946"/>
                </a:lnTo>
                <a:lnTo>
                  <a:pt x="3415674" y="7072780"/>
                </a:lnTo>
                <a:lnTo>
                  <a:pt x="3455461" y="7044871"/>
                </a:lnTo>
                <a:lnTo>
                  <a:pt x="3495442" y="7017221"/>
                </a:lnTo>
                <a:lnTo>
                  <a:pt x="3535615" y="6989830"/>
                </a:lnTo>
                <a:lnTo>
                  <a:pt x="3575980" y="6962700"/>
                </a:lnTo>
                <a:lnTo>
                  <a:pt x="3616535" y="6935831"/>
                </a:lnTo>
                <a:lnTo>
                  <a:pt x="3657280" y="6909226"/>
                </a:lnTo>
                <a:lnTo>
                  <a:pt x="3698211" y="6882885"/>
                </a:lnTo>
                <a:lnTo>
                  <a:pt x="3739330" y="6856810"/>
                </a:lnTo>
                <a:lnTo>
                  <a:pt x="3780634" y="6831001"/>
                </a:lnTo>
                <a:lnTo>
                  <a:pt x="3822122" y="6805461"/>
                </a:lnTo>
                <a:lnTo>
                  <a:pt x="3863792" y="6780189"/>
                </a:lnTo>
                <a:lnTo>
                  <a:pt x="3905645" y="6755188"/>
                </a:lnTo>
                <a:lnTo>
                  <a:pt x="3947678" y="6730459"/>
                </a:lnTo>
                <a:lnTo>
                  <a:pt x="3989890" y="6706002"/>
                </a:lnTo>
                <a:lnTo>
                  <a:pt x="4032280" y="6681820"/>
                </a:lnTo>
                <a:lnTo>
                  <a:pt x="4074847" y="6657912"/>
                </a:lnTo>
                <a:lnTo>
                  <a:pt x="4117589" y="6634281"/>
                </a:lnTo>
                <a:lnTo>
                  <a:pt x="4160506" y="6610928"/>
                </a:lnTo>
                <a:lnTo>
                  <a:pt x="4203595" y="6587853"/>
                </a:lnTo>
                <a:lnTo>
                  <a:pt x="4246857" y="6565059"/>
                </a:lnTo>
                <a:lnTo>
                  <a:pt x="4290289" y="6542546"/>
                </a:lnTo>
                <a:lnTo>
                  <a:pt x="4333891" y="6520315"/>
                </a:lnTo>
                <a:lnTo>
                  <a:pt x="4377661" y="6498368"/>
                </a:lnTo>
                <a:lnTo>
                  <a:pt x="4421598" y="6476706"/>
                </a:lnTo>
                <a:lnTo>
                  <a:pt x="4465701" y="6455331"/>
                </a:lnTo>
                <a:lnTo>
                  <a:pt x="4509968" y="6434242"/>
                </a:lnTo>
                <a:lnTo>
                  <a:pt x="4554398" y="6413442"/>
                </a:lnTo>
                <a:lnTo>
                  <a:pt x="4598991" y="6392932"/>
                </a:lnTo>
                <a:lnTo>
                  <a:pt x="4643745" y="6372712"/>
                </a:lnTo>
                <a:lnTo>
                  <a:pt x="4688658" y="6352785"/>
                </a:lnTo>
                <a:lnTo>
                  <a:pt x="4733729" y="6333151"/>
                </a:lnTo>
                <a:lnTo>
                  <a:pt x="4778958" y="6313812"/>
                </a:lnTo>
                <a:lnTo>
                  <a:pt x="4824343" y="6294769"/>
                </a:lnTo>
                <a:lnTo>
                  <a:pt x="4869883" y="6276022"/>
                </a:lnTo>
                <a:lnTo>
                  <a:pt x="4915576" y="6257574"/>
                </a:lnTo>
                <a:lnTo>
                  <a:pt x="4961421" y="6239425"/>
                </a:lnTo>
                <a:lnTo>
                  <a:pt x="5007418" y="6221577"/>
                </a:lnTo>
                <a:lnTo>
                  <a:pt x="5053564" y="6204031"/>
                </a:lnTo>
                <a:lnTo>
                  <a:pt x="5099859" y="6186788"/>
                </a:lnTo>
                <a:lnTo>
                  <a:pt x="5146302" y="6169849"/>
                </a:lnTo>
                <a:lnTo>
                  <a:pt x="5192891" y="6153215"/>
                </a:lnTo>
                <a:lnTo>
                  <a:pt x="5239624" y="6136889"/>
                </a:lnTo>
                <a:lnTo>
                  <a:pt x="5286502" y="6120870"/>
                </a:lnTo>
                <a:lnTo>
                  <a:pt x="5333522" y="6105160"/>
                </a:lnTo>
                <a:lnTo>
                  <a:pt x="5380683" y="6089760"/>
                </a:lnTo>
                <a:lnTo>
                  <a:pt x="5427985" y="6074673"/>
                </a:lnTo>
                <a:lnTo>
                  <a:pt x="5475425" y="6059897"/>
                </a:lnTo>
                <a:lnTo>
                  <a:pt x="5523003" y="6045436"/>
                </a:lnTo>
                <a:lnTo>
                  <a:pt x="5570718" y="6031290"/>
                </a:lnTo>
                <a:lnTo>
                  <a:pt x="5618567" y="6017460"/>
                </a:lnTo>
                <a:lnTo>
                  <a:pt x="5666551" y="6003948"/>
                </a:lnTo>
                <a:lnTo>
                  <a:pt x="5714667" y="5990755"/>
                </a:lnTo>
                <a:lnTo>
                  <a:pt x="5762915" y="5977881"/>
                </a:lnTo>
                <a:lnTo>
                  <a:pt x="5811294" y="5965329"/>
                </a:lnTo>
                <a:lnTo>
                  <a:pt x="5859801" y="5953100"/>
                </a:lnTo>
                <a:lnTo>
                  <a:pt x="5908436" y="5941193"/>
                </a:lnTo>
                <a:lnTo>
                  <a:pt x="5957198" y="5929612"/>
                </a:lnTo>
                <a:lnTo>
                  <a:pt x="6006086" y="5918357"/>
                </a:lnTo>
                <a:lnTo>
                  <a:pt x="6055097" y="5907429"/>
                </a:lnTo>
                <a:lnTo>
                  <a:pt x="6104232" y="5896829"/>
                </a:lnTo>
                <a:lnTo>
                  <a:pt x="6153488" y="5886560"/>
                </a:lnTo>
                <a:lnTo>
                  <a:pt x="6202865" y="5876621"/>
                </a:lnTo>
                <a:lnTo>
                  <a:pt x="6252361" y="5867014"/>
                </a:lnTo>
                <a:lnTo>
                  <a:pt x="6301976" y="5857740"/>
                </a:lnTo>
                <a:lnTo>
                  <a:pt x="6351707" y="5848801"/>
                </a:lnTo>
                <a:lnTo>
                  <a:pt x="6401554" y="5840198"/>
                </a:lnTo>
                <a:lnTo>
                  <a:pt x="6451515" y="5831932"/>
                </a:lnTo>
                <a:lnTo>
                  <a:pt x="6501590" y="5824004"/>
                </a:lnTo>
                <a:lnTo>
                  <a:pt x="6551776" y="5816415"/>
                </a:lnTo>
                <a:lnTo>
                  <a:pt x="6602074" y="5809166"/>
                </a:lnTo>
                <a:lnTo>
                  <a:pt x="6652481" y="5802260"/>
                </a:lnTo>
                <a:lnTo>
                  <a:pt x="6702996" y="5795696"/>
                </a:lnTo>
                <a:lnTo>
                  <a:pt x="6753618" y="5789477"/>
                </a:lnTo>
                <a:lnTo>
                  <a:pt x="6804346" y="5783603"/>
                </a:lnTo>
                <a:lnTo>
                  <a:pt x="6855179" y="5778076"/>
                </a:lnTo>
                <a:lnTo>
                  <a:pt x="6906115" y="5772897"/>
                </a:lnTo>
                <a:lnTo>
                  <a:pt x="6957154" y="5768066"/>
                </a:lnTo>
                <a:lnTo>
                  <a:pt x="7008293" y="5763586"/>
                </a:lnTo>
                <a:lnTo>
                  <a:pt x="7059533" y="5759457"/>
                </a:lnTo>
                <a:lnTo>
                  <a:pt x="7110871" y="5755681"/>
                </a:lnTo>
                <a:lnTo>
                  <a:pt x="7162306" y="5752259"/>
                </a:lnTo>
                <a:lnTo>
                  <a:pt x="7213837" y="5749192"/>
                </a:lnTo>
                <a:lnTo>
                  <a:pt x="7265463" y="5746481"/>
                </a:lnTo>
                <a:lnTo>
                  <a:pt x="7317183" y="5744128"/>
                </a:lnTo>
                <a:lnTo>
                  <a:pt x="7368995" y="5742133"/>
                </a:lnTo>
                <a:lnTo>
                  <a:pt x="7420899" y="5740499"/>
                </a:lnTo>
                <a:lnTo>
                  <a:pt x="7472892" y="5739225"/>
                </a:lnTo>
                <a:lnTo>
                  <a:pt x="7524975" y="5738314"/>
                </a:lnTo>
                <a:lnTo>
                  <a:pt x="7577145" y="5737767"/>
                </a:lnTo>
                <a:lnTo>
                  <a:pt x="7629401" y="5737584"/>
                </a:lnTo>
                <a:lnTo>
                  <a:pt x="7681656" y="5737767"/>
                </a:lnTo>
                <a:lnTo>
                  <a:pt x="7733824" y="5738314"/>
                </a:lnTo>
                <a:lnTo>
                  <a:pt x="7785905" y="5739225"/>
                </a:lnTo>
                <a:lnTo>
                  <a:pt x="7837897" y="5740499"/>
                </a:lnTo>
                <a:lnTo>
                  <a:pt x="7889800" y="5742133"/>
                </a:lnTo>
                <a:lnTo>
                  <a:pt x="7941611" y="5744128"/>
                </a:lnTo>
                <a:lnTo>
                  <a:pt x="7993330" y="5746481"/>
                </a:lnTo>
                <a:lnTo>
                  <a:pt x="8044955" y="5749192"/>
                </a:lnTo>
                <a:lnTo>
                  <a:pt x="8096485" y="5752259"/>
                </a:lnTo>
                <a:lnTo>
                  <a:pt x="8147919" y="5755681"/>
                </a:lnTo>
                <a:lnTo>
                  <a:pt x="8199256" y="5759457"/>
                </a:lnTo>
                <a:lnTo>
                  <a:pt x="8250494" y="5763586"/>
                </a:lnTo>
                <a:lnTo>
                  <a:pt x="8301633" y="5768066"/>
                </a:lnTo>
                <a:lnTo>
                  <a:pt x="8352670" y="5772897"/>
                </a:lnTo>
                <a:lnTo>
                  <a:pt x="8403605" y="5778076"/>
                </a:lnTo>
                <a:lnTo>
                  <a:pt x="8454437" y="5783603"/>
                </a:lnTo>
                <a:lnTo>
                  <a:pt x="8505165" y="5789477"/>
                </a:lnTo>
                <a:lnTo>
                  <a:pt x="8555786" y="5795696"/>
                </a:lnTo>
                <a:lnTo>
                  <a:pt x="8606300" y="5802260"/>
                </a:lnTo>
                <a:lnTo>
                  <a:pt x="8656706" y="5809166"/>
                </a:lnTo>
                <a:lnTo>
                  <a:pt x="8707003" y="5816415"/>
                </a:lnTo>
                <a:lnTo>
                  <a:pt x="8757189" y="5824004"/>
                </a:lnTo>
                <a:lnTo>
                  <a:pt x="8807263" y="5831932"/>
                </a:lnTo>
                <a:lnTo>
                  <a:pt x="8857223" y="5840198"/>
                </a:lnTo>
                <a:lnTo>
                  <a:pt x="8907069" y="5848801"/>
                </a:lnTo>
                <a:lnTo>
                  <a:pt x="8956800" y="5857740"/>
                </a:lnTo>
                <a:lnTo>
                  <a:pt x="9006413" y="5867014"/>
                </a:lnTo>
                <a:lnTo>
                  <a:pt x="9055909" y="5876621"/>
                </a:lnTo>
                <a:lnTo>
                  <a:pt x="9105285" y="5886560"/>
                </a:lnTo>
                <a:lnTo>
                  <a:pt x="9154541" y="5896829"/>
                </a:lnTo>
                <a:lnTo>
                  <a:pt x="9203675" y="5907429"/>
                </a:lnTo>
                <a:lnTo>
                  <a:pt x="9252686" y="5918357"/>
                </a:lnTo>
                <a:lnTo>
                  <a:pt x="9301573" y="5929612"/>
                </a:lnTo>
                <a:lnTo>
                  <a:pt x="9350334" y="5941193"/>
                </a:lnTo>
                <a:lnTo>
                  <a:pt x="9398969" y="5953100"/>
                </a:lnTo>
                <a:lnTo>
                  <a:pt x="9447476" y="5965329"/>
                </a:lnTo>
                <a:lnTo>
                  <a:pt x="9495853" y="5977881"/>
                </a:lnTo>
                <a:lnTo>
                  <a:pt x="9544101" y="5990755"/>
                </a:lnTo>
                <a:lnTo>
                  <a:pt x="9592217" y="6003948"/>
                </a:lnTo>
                <a:lnTo>
                  <a:pt x="9640200" y="6017460"/>
                </a:lnTo>
                <a:lnTo>
                  <a:pt x="9688049" y="6031290"/>
                </a:lnTo>
                <a:lnTo>
                  <a:pt x="9735763" y="6045436"/>
                </a:lnTo>
                <a:lnTo>
                  <a:pt x="9783341" y="6059897"/>
                </a:lnTo>
                <a:lnTo>
                  <a:pt x="9830781" y="6074673"/>
                </a:lnTo>
                <a:lnTo>
                  <a:pt x="9878082" y="6089760"/>
                </a:lnTo>
                <a:lnTo>
                  <a:pt x="9925243" y="6105160"/>
                </a:lnTo>
                <a:lnTo>
                  <a:pt x="9972263" y="6120870"/>
                </a:lnTo>
                <a:lnTo>
                  <a:pt x="10019140" y="6136889"/>
                </a:lnTo>
                <a:lnTo>
                  <a:pt x="10065873" y="6153215"/>
                </a:lnTo>
                <a:lnTo>
                  <a:pt x="10112462" y="6169849"/>
                </a:lnTo>
                <a:lnTo>
                  <a:pt x="10158904" y="6186788"/>
                </a:lnTo>
                <a:lnTo>
                  <a:pt x="10205199" y="6204031"/>
                </a:lnTo>
                <a:lnTo>
                  <a:pt x="10251345" y="6221577"/>
                </a:lnTo>
                <a:lnTo>
                  <a:pt x="10297341" y="6239425"/>
                </a:lnTo>
                <a:lnTo>
                  <a:pt x="10343186" y="6257574"/>
                </a:lnTo>
                <a:lnTo>
                  <a:pt x="10388879" y="6276022"/>
                </a:lnTo>
                <a:lnTo>
                  <a:pt x="10434418" y="6294769"/>
                </a:lnTo>
                <a:lnTo>
                  <a:pt x="10479803" y="6313812"/>
                </a:lnTo>
                <a:lnTo>
                  <a:pt x="10525032" y="6333151"/>
                </a:lnTo>
                <a:lnTo>
                  <a:pt x="10570103" y="6352785"/>
                </a:lnTo>
                <a:lnTo>
                  <a:pt x="10615016" y="6372712"/>
                </a:lnTo>
                <a:lnTo>
                  <a:pt x="10659769" y="6392932"/>
                </a:lnTo>
                <a:lnTo>
                  <a:pt x="10704362" y="6413442"/>
                </a:lnTo>
                <a:lnTo>
                  <a:pt x="10748792" y="6434242"/>
                </a:lnTo>
                <a:lnTo>
                  <a:pt x="10793059" y="6455331"/>
                </a:lnTo>
                <a:lnTo>
                  <a:pt x="10837162" y="6476706"/>
                </a:lnTo>
                <a:lnTo>
                  <a:pt x="10881099" y="6498368"/>
                </a:lnTo>
                <a:lnTo>
                  <a:pt x="10924869" y="6520315"/>
                </a:lnTo>
                <a:lnTo>
                  <a:pt x="10968470" y="6542546"/>
                </a:lnTo>
                <a:lnTo>
                  <a:pt x="11011902" y="6565059"/>
                </a:lnTo>
                <a:lnTo>
                  <a:pt x="11055164" y="6587853"/>
                </a:lnTo>
                <a:lnTo>
                  <a:pt x="11098254" y="6610928"/>
                </a:lnTo>
                <a:lnTo>
                  <a:pt x="11141170" y="6634281"/>
                </a:lnTo>
                <a:lnTo>
                  <a:pt x="11183912" y="6657912"/>
                </a:lnTo>
                <a:lnTo>
                  <a:pt x="11226479" y="6681820"/>
                </a:lnTo>
                <a:lnTo>
                  <a:pt x="11268869" y="6706002"/>
                </a:lnTo>
                <a:lnTo>
                  <a:pt x="11311081" y="6730459"/>
                </a:lnTo>
                <a:lnTo>
                  <a:pt x="11353114" y="6755188"/>
                </a:lnTo>
                <a:lnTo>
                  <a:pt x="11394966" y="6780189"/>
                </a:lnTo>
                <a:lnTo>
                  <a:pt x="11436637" y="6805461"/>
                </a:lnTo>
                <a:lnTo>
                  <a:pt x="11478125" y="6831001"/>
                </a:lnTo>
                <a:lnTo>
                  <a:pt x="11519429" y="6856810"/>
                </a:lnTo>
                <a:lnTo>
                  <a:pt x="11560547" y="6882885"/>
                </a:lnTo>
                <a:lnTo>
                  <a:pt x="11601479" y="6909226"/>
                </a:lnTo>
                <a:lnTo>
                  <a:pt x="11642223" y="6935831"/>
                </a:lnTo>
                <a:lnTo>
                  <a:pt x="11682779" y="6962700"/>
                </a:lnTo>
                <a:lnTo>
                  <a:pt x="11723144" y="6989830"/>
                </a:lnTo>
                <a:lnTo>
                  <a:pt x="11763317" y="7017221"/>
                </a:lnTo>
                <a:lnTo>
                  <a:pt x="11803298" y="7044871"/>
                </a:lnTo>
                <a:lnTo>
                  <a:pt x="11843085" y="7072780"/>
                </a:lnTo>
                <a:lnTo>
                  <a:pt x="11882677" y="7100946"/>
                </a:lnTo>
                <a:lnTo>
                  <a:pt x="11922073" y="7129367"/>
                </a:lnTo>
                <a:lnTo>
                  <a:pt x="11961271" y="7158044"/>
                </a:lnTo>
                <a:lnTo>
                  <a:pt x="12000270" y="7186973"/>
                </a:lnTo>
                <a:lnTo>
                  <a:pt x="12039070" y="7216155"/>
                </a:lnTo>
                <a:lnTo>
                  <a:pt x="12077668" y="7245588"/>
                </a:lnTo>
                <a:lnTo>
                  <a:pt x="12116063" y="7275271"/>
                </a:lnTo>
                <a:lnTo>
                  <a:pt x="12154256" y="7305203"/>
                </a:lnTo>
                <a:lnTo>
                  <a:pt x="12192243" y="7335382"/>
                </a:lnTo>
                <a:lnTo>
                  <a:pt x="12230024" y="7365807"/>
                </a:lnTo>
                <a:lnTo>
                  <a:pt x="12267598" y="7396477"/>
                </a:lnTo>
                <a:lnTo>
                  <a:pt x="12304963" y="7427390"/>
                </a:lnTo>
                <a:lnTo>
                  <a:pt x="12342119" y="7458547"/>
                </a:lnTo>
                <a:lnTo>
                  <a:pt x="12379063" y="7489944"/>
                </a:lnTo>
                <a:lnTo>
                  <a:pt x="12415795" y="7521582"/>
                </a:lnTo>
                <a:lnTo>
                  <a:pt x="12452314" y="7553459"/>
                </a:lnTo>
                <a:lnTo>
                  <a:pt x="12488619" y="7585573"/>
                </a:lnTo>
                <a:lnTo>
                  <a:pt x="12524707" y="7617924"/>
                </a:lnTo>
                <a:lnTo>
                  <a:pt x="12560578" y="7650511"/>
                </a:lnTo>
                <a:lnTo>
                  <a:pt x="12596231" y="7683331"/>
                </a:lnTo>
                <a:lnTo>
                  <a:pt x="12631665" y="7716384"/>
                </a:lnTo>
                <a:lnTo>
                  <a:pt x="12666877" y="7749669"/>
                </a:lnTo>
                <a:lnTo>
                  <a:pt x="12701868" y="7783184"/>
                </a:lnTo>
                <a:lnTo>
                  <a:pt x="12736636" y="7816929"/>
                </a:lnTo>
                <a:lnTo>
                  <a:pt x="12771179" y="7850901"/>
                </a:lnTo>
                <a:lnTo>
                  <a:pt x="12805496" y="7885101"/>
                </a:lnTo>
                <a:lnTo>
                  <a:pt x="12839587" y="7919526"/>
                </a:lnTo>
                <a:lnTo>
                  <a:pt x="12873449" y="7954175"/>
                </a:lnTo>
                <a:lnTo>
                  <a:pt x="12907082" y="7989048"/>
                </a:lnTo>
                <a:lnTo>
                  <a:pt x="12940485" y="8024143"/>
                </a:lnTo>
                <a:lnTo>
                  <a:pt x="12976193" y="8058217"/>
                </a:lnTo>
                <a:lnTo>
                  <a:pt x="13014894" y="8088219"/>
                </a:lnTo>
                <a:lnTo>
                  <a:pt x="13056237" y="8114004"/>
                </a:lnTo>
                <a:lnTo>
                  <a:pt x="13099872" y="8135427"/>
                </a:lnTo>
                <a:lnTo>
                  <a:pt x="13145448" y="8152342"/>
                </a:lnTo>
                <a:lnTo>
                  <a:pt x="13192614" y="8164604"/>
                </a:lnTo>
                <a:lnTo>
                  <a:pt x="13241021" y="8172068"/>
                </a:lnTo>
                <a:lnTo>
                  <a:pt x="13290317" y="8174588"/>
                </a:lnTo>
                <a:lnTo>
                  <a:pt x="15017165" y="8174588"/>
                </a:lnTo>
                <a:lnTo>
                  <a:pt x="15065858" y="8169681"/>
                </a:lnTo>
                <a:lnTo>
                  <a:pt x="15111210" y="8155606"/>
                </a:lnTo>
                <a:lnTo>
                  <a:pt x="15152248" y="8133334"/>
                </a:lnTo>
                <a:lnTo>
                  <a:pt x="15188003" y="8103835"/>
                </a:lnTo>
                <a:lnTo>
                  <a:pt x="15217503" y="8068081"/>
                </a:lnTo>
                <a:lnTo>
                  <a:pt x="15239776" y="8027043"/>
                </a:lnTo>
                <a:lnTo>
                  <a:pt x="15253852" y="7981690"/>
                </a:lnTo>
                <a:lnTo>
                  <a:pt x="15258760" y="7932994"/>
                </a:lnTo>
                <a:lnTo>
                  <a:pt x="15258760" y="241584"/>
                </a:lnTo>
                <a:lnTo>
                  <a:pt x="15253852" y="192903"/>
                </a:lnTo>
                <a:lnTo>
                  <a:pt x="15239776" y="147558"/>
                </a:lnTo>
                <a:lnTo>
                  <a:pt x="15217503" y="106522"/>
                </a:lnTo>
                <a:lnTo>
                  <a:pt x="15188003" y="70767"/>
                </a:lnTo>
                <a:lnTo>
                  <a:pt x="15152248" y="41265"/>
                </a:lnTo>
                <a:lnTo>
                  <a:pt x="15111210" y="18988"/>
                </a:lnTo>
                <a:lnTo>
                  <a:pt x="15065858" y="4909"/>
                </a:lnTo>
                <a:lnTo>
                  <a:pt x="15017165" y="0"/>
                </a:lnTo>
                <a:close/>
              </a:path>
            </a:pathLst>
          </a:custGeom>
          <a:solidFill>
            <a:srgbClr val="FCF5E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C070EC6-3944-52FF-4319-00DC2B30E0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250" y="10074275"/>
            <a:ext cx="2133600" cy="70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38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C4DA55D-CD36-3DC2-26D0-8CF0B0D983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" y="-23812"/>
            <a:ext cx="20099397" cy="183197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2A436CE-D75D-AEE7-F474-1353DD2234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6250" y="549275"/>
            <a:ext cx="2088572" cy="6858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33D1988-090B-3CAF-D4B8-F1993D57455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10806747"/>
            <a:ext cx="20104100" cy="50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78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9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70" r:id="rId10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5FC5003-C081-4A90-AC09-0FA6195DD01E}"/>
              </a:ext>
            </a:extLst>
          </p:cNvPr>
          <p:cNvSpPr txBox="1"/>
          <p:nvPr/>
        </p:nvSpPr>
        <p:spPr>
          <a:xfrm>
            <a:off x="5708650" y="3292475"/>
            <a:ext cx="1077806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O" sz="6600" b="1" dirty="0">
                <a:latin typeface="Arial" panose="020B0604020202020204" pitchFamily="34" charset="0"/>
                <a:cs typeface="Arial" panose="020B0604020202020204" pitchFamily="34" charset="0"/>
              </a:rPr>
              <a:t>Arquitecturas analíticas</a:t>
            </a:r>
            <a:endParaRPr lang="es-CO" sz="6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8116AE0-CA97-479C-8A5C-984A60881140}"/>
              </a:ext>
            </a:extLst>
          </p:cNvPr>
          <p:cNvSpPr txBox="1"/>
          <p:nvPr/>
        </p:nvSpPr>
        <p:spPr>
          <a:xfrm>
            <a:off x="6546850" y="5502275"/>
            <a:ext cx="1009226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O" sz="44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CO" sz="4400" dirty="0">
                <a:latin typeface="Arial" panose="020B0604020202020204" pitchFamily="34" charset="0"/>
                <a:cs typeface="Arial" panose="020B0604020202020204" pitchFamily="34" charset="0"/>
              </a:rPr>
              <a:t>niel Felipe Romero Bernal</a:t>
            </a:r>
          </a:p>
          <a:p>
            <a:r>
              <a:rPr lang="en-CO" sz="4400" dirty="0">
                <a:latin typeface="Arial" panose="020B0604020202020204" pitchFamily="34" charset="0"/>
                <a:cs typeface="Arial" panose="020B0604020202020204" pitchFamily="34" charset="0"/>
              </a:rPr>
              <a:t>Msc. Ciencia de Datos</a:t>
            </a:r>
          </a:p>
        </p:txBody>
      </p:sp>
    </p:spTree>
    <p:extLst>
      <p:ext uri="{BB962C8B-B14F-4D97-AF65-F5344CB8AC3E}">
        <p14:creationId xmlns:p14="http://schemas.microsoft.com/office/powerpoint/2010/main" val="2855662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B87F9D3F-0A6C-4EEB-BD76-97BC304DA222}"/>
              </a:ext>
            </a:extLst>
          </p:cNvPr>
          <p:cNvSpPr txBox="1"/>
          <p:nvPr/>
        </p:nvSpPr>
        <p:spPr>
          <a:xfrm>
            <a:off x="603250" y="3870687"/>
            <a:ext cx="9448800" cy="5736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419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Problemas del enfoque tradicional: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419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Redundancias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419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Acoplamiento entre datos y aplicación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419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Gestión del cambio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419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Falta de flexibilidad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419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Control de acceso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419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Información no transversal</a:t>
            </a:r>
            <a:endParaRPr kumimoji="0" lang="en-CO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4648F38-6AD9-4B6D-95AC-BFC50ECB5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5050" y="3597275"/>
            <a:ext cx="8580772" cy="567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4211B4D-EE6B-43AC-B5E7-D1B588E8E59D}"/>
              </a:ext>
            </a:extLst>
          </p:cNvPr>
          <p:cNvSpPr txBox="1">
            <a:spLocks/>
          </p:cNvSpPr>
          <p:nvPr/>
        </p:nvSpPr>
        <p:spPr>
          <a:xfrm>
            <a:off x="1212850" y="1692275"/>
            <a:ext cx="10820400" cy="1752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O" sz="6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Consideraciones de la AI</a:t>
            </a:r>
          </a:p>
        </p:txBody>
      </p:sp>
    </p:spTree>
    <p:extLst>
      <p:ext uri="{BB962C8B-B14F-4D97-AF65-F5344CB8AC3E}">
        <p14:creationId xmlns:p14="http://schemas.microsoft.com/office/powerpoint/2010/main" val="663180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7E2B0-02F5-4C57-B8BB-78DA0620168C}"/>
              </a:ext>
            </a:extLst>
          </p:cNvPr>
          <p:cNvSpPr txBox="1">
            <a:spLocks/>
          </p:cNvSpPr>
          <p:nvPr/>
        </p:nvSpPr>
        <p:spPr>
          <a:xfrm>
            <a:off x="755650" y="588865"/>
            <a:ext cx="13106400" cy="95101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CO" sz="6600" b="1" dirty="0">
                <a:latin typeface="Arial" panose="020B0604020202020204" pitchFamily="34" charset="0"/>
                <a:cs typeface="Arial" panose="020B0604020202020204" pitchFamily="34" charset="0"/>
              </a:rPr>
              <a:t>Arquitectura de la </a:t>
            </a:r>
            <a:r>
              <a:rPr lang="en-CO" sz="7200" b="1" dirty="0">
                <a:latin typeface="Arial" panose="020B0604020202020204" pitchFamily="34" charset="0"/>
                <a:cs typeface="Arial" panose="020B0604020202020204" pitchFamily="34" charset="0"/>
              </a:rPr>
              <a:t>información</a:t>
            </a:r>
            <a:endParaRPr lang="en-CO" sz="6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F93FC4-9E41-4F16-AA99-C91F951FA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450" y="2310285"/>
            <a:ext cx="15697200" cy="82255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26D80C-97CA-49F4-BAE2-DDEBA19A498E}"/>
              </a:ext>
            </a:extLst>
          </p:cNvPr>
          <p:cNvSpPr txBox="1"/>
          <p:nvPr/>
        </p:nvSpPr>
        <p:spPr>
          <a:xfrm>
            <a:off x="5022850" y="10535819"/>
            <a:ext cx="690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Modelo</a:t>
            </a:r>
            <a:r>
              <a:rPr lang="en-US" dirty="0"/>
              <a:t> Conceptual de la </a:t>
            </a:r>
            <a:r>
              <a:rPr lang="en-US" dirty="0" err="1"/>
              <a:t>Arquitectura</a:t>
            </a:r>
            <a:r>
              <a:rPr lang="en-US" dirty="0"/>
              <a:t> de </a:t>
            </a:r>
            <a:r>
              <a:rPr lang="en-US" dirty="0" err="1"/>
              <a:t>Información</a:t>
            </a:r>
            <a:r>
              <a:rPr lang="en-CO" dirty="0"/>
              <a:t> (Mintic, 2023)</a:t>
            </a:r>
          </a:p>
        </p:txBody>
      </p:sp>
    </p:spTree>
    <p:extLst>
      <p:ext uri="{BB962C8B-B14F-4D97-AF65-F5344CB8AC3E}">
        <p14:creationId xmlns:p14="http://schemas.microsoft.com/office/powerpoint/2010/main" val="4105680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DF3FE-A947-49C1-9BEF-3DF0EF2E05C5}"/>
              </a:ext>
            </a:extLst>
          </p:cNvPr>
          <p:cNvSpPr txBox="1">
            <a:spLocks/>
          </p:cNvSpPr>
          <p:nvPr/>
        </p:nvSpPr>
        <p:spPr>
          <a:xfrm>
            <a:off x="11118850" y="161607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CO" sz="5400" b="1" dirty="0">
                <a:latin typeface="Arial" panose="020B0604020202020204" pitchFamily="34" charset="0"/>
                <a:cs typeface="Arial" panose="020B0604020202020204" pitchFamily="34" charset="0"/>
              </a:rPr>
              <a:t>Arquitectura de datos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537C3-3D89-4326-9DEF-BFB7FF51C9F1}"/>
              </a:ext>
            </a:extLst>
          </p:cNvPr>
          <p:cNvSpPr txBox="1">
            <a:spLocks/>
          </p:cNvSpPr>
          <p:nvPr/>
        </p:nvSpPr>
        <p:spPr>
          <a:xfrm>
            <a:off x="13023850" y="3830378"/>
            <a:ext cx="6248400" cy="4878388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Es 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marco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general que describe y 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rige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recopilación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, la 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administración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uso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datos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de una 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organización</a:t>
            </a:r>
            <a:r>
              <a:rPr lang="en-US" sz="4800" dirty="0"/>
              <a:t>.</a:t>
            </a:r>
            <a:endParaRPr lang="en-CO" sz="48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7F582B7-9573-4408-89BF-48E846022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3849797"/>
            <a:ext cx="9922718" cy="510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641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enerar una Matriz Crud para Revisar las Operaciones Crud [Tutorial  Actualizado]">
            <a:extLst>
              <a:ext uri="{FF2B5EF4-FFF2-40B4-BE49-F238E27FC236}">
                <a16:creationId xmlns:a16="http://schemas.microsoft.com/office/drawing/2014/main" id="{01E8E5AF-4089-4A53-A701-01F1E0B47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" y="3458663"/>
            <a:ext cx="5784636" cy="509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odelo entidad-relación, un ejemplo práctico II">
            <a:extLst>
              <a:ext uri="{FF2B5EF4-FFF2-40B4-BE49-F238E27FC236}">
                <a16:creationId xmlns:a16="http://schemas.microsoft.com/office/drawing/2014/main" id="{85EC58AB-C901-4170-B5F5-E337A77E5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540" y="3458663"/>
            <a:ext cx="6318310" cy="524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▷ Diagrama de componentes. Teoría y ejemplos">
            <a:extLst>
              <a:ext uri="{FF2B5EF4-FFF2-40B4-BE49-F238E27FC236}">
                <a16:creationId xmlns:a16="http://schemas.microsoft.com/office/drawing/2014/main" id="{651B0921-39A3-459A-B23F-7585FD1F3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1991" y="3458663"/>
            <a:ext cx="6363659" cy="553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F1B93930-8D96-474F-A027-65321D08A46E}"/>
              </a:ext>
            </a:extLst>
          </p:cNvPr>
          <p:cNvSpPr txBox="1"/>
          <p:nvPr/>
        </p:nvSpPr>
        <p:spPr>
          <a:xfrm>
            <a:off x="1891050" y="9845675"/>
            <a:ext cx="1458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O" dirty="0"/>
              <a:t>M</a:t>
            </a:r>
            <a:r>
              <a:rPr lang="en-US" dirty="0"/>
              <a:t>a</a:t>
            </a:r>
            <a:r>
              <a:rPr lang="en-CO" dirty="0"/>
              <a:t>triz CRUD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03EE846-F81C-42B7-9206-A55FC388CE8B}"/>
              </a:ext>
            </a:extLst>
          </p:cNvPr>
          <p:cNvSpPr txBox="1"/>
          <p:nvPr/>
        </p:nvSpPr>
        <p:spPr>
          <a:xfrm>
            <a:off x="10052050" y="9845675"/>
            <a:ext cx="1579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419" dirty="0"/>
              <a:t>Modelo lógico</a:t>
            </a:r>
            <a:endParaRPr lang="en-CO" dirty="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2D81371-0E7C-4DE3-94CB-1F3850DC67F0}"/>
              </a:ext>
            </a:extLst>
          </p:cNvPr>
          <p:cNvSpPr txBox="1"/>
          <p:nvPr/>
        </p:nvSpPr>
        <p:spPr>
          <a:xfrm>
            <a:off x="16626163" y="9845675"/>
            <a:ext cx="217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419" dirty="0"/>
              <a:t>Modelo de alto nivel</a:t>
            </a:r>
            <a:endParaRPr lang="en-CO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7A7944-1CA6-429D-AC0F-7A628B609149}"/>
              </a:ext>
            </a:extLst>
          </p:cNvPr>
          <p:cNvSpPr txBox="1">
            <a:spLocks/>
          </p:cNvSpPr>
          <p:nvPr/>
        </p:nvSpPr>
        <p:spPr>
          <a:xfrm>
            <a:off x="292100" y="625475"/>
            <a:ext cx="18504658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CO" sz="6000" b="1" dirty="0">
                <a:latin typeface="Arial" panose="020B0604020202020204" pitchFamily="34" charset="0"/>
                <a:cs typeface="Arial" panose="020B0604020202020204" pitchFamily="34" charset="0"/>
              </a:rPr>
              <a:t>Representaciones de arquitectura de datos</a:t>
            </a:r>
          </a:p>
        </p:txBody>
      </p:sp>
    </p:spTree>
    <p:extLst>
      <p:ext uri="{BB962C8B-B14F-4D97-AF65-F5344CB8AC3E}">
        <p14:creationId xmlns:p14="http://schemas.microsoft.com/office/powerpoint/2010/main" val="121365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CCBD5D6E-2B66-4669-BF09-E01E2E961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264" y="2759075"/>
            <a:ext cx="13647386" cy="589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37A21C3-500D-49CE-A9B4-1C4748F7F52B}"/>
              </a:ext>
            </a:extLst>
          </p:cNvPr>
          <p:cNvSpPr txBox="1">
            <a:spLocks/>
          </p:cNvSpPr>
          <p:nvPr/>
        </p:nvSpPr>
        <p:spPr>
          <a:xfrm>
            <a:off x="831850" y="3597275"/>
            <a:ext cx="10737850" cy="239395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CO" sz="8000" dirty="0">
                <a:latin typeface="Arial" panose="020B0604020202020204" pitchFamily="34" charset="0"/>
                <a:cs typeface="Arial" panose="020B0604020202020204" pitchFamily="34" charset="0"/>
              </a:rPr>
              <a:t>Dominio</a:t>
            </a:r>
            <a:endParaRPr lang="es-ES" sz="8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O" sz="8000" dirty="0">
                <a:latin typeface="Arial" panose="020B0604020202020204" pitchFamily="34" charset="0"/>
                <a:cs typeface="Arial" panose="020B0604020202020204" pitchFamily="34" charset="0"/>
              </a:rPr>
              <a:t>de datos</a:t>
            </a:r>
          </a:p>
        </p:txBody>
      </p:sp>
    </p:spTree>
    <p:extLst>
      <p:ext uri="{BB962C8B-B14F-4D97-AF65-F5344CB8AC3E}">
        <p14:creationId xmlns:p14="http://schemas.microsoft.com/office/powerpoint/2010/main" val="3187604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D0DCF-7AE5-5924-F9A1-5622422D2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0B2EED-7AAF-403E-46AE-993DD0682C63}"/>
              </a:ext>
            </a:extLst>
          </p:cNvPr>
          <p:cNvSpPr txBox="1">
            <a:spLocks/>
          </p:cNvSpPr>
          <p:nvPr/>
        </p:nvSpPr>
        <p:spPr>
          <a:xfrm>
            <a:off x="831850" y="3597275"/>
            <a:ext cx="4953000" cy="239395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CO" sz="8000" dirty="0">
                <a:latin typeface="Arial" panose="020B0604020202020204" pitchFamily="34" charset="0"/>
                <a:cs typeface="Arial" panose="020B0604020202020204" pitchFamily="34" charset="0"/>
              </a:rPr>
              <a:t>Dominio</a:t>
            </a:r>
            <a:endParaRPr lang="es-ES" sz="8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O" sz="8000" dirty="0">
                <a:latin typeface="Arial" panose="020B0604020202020204" pitchFamily="34" charset="0"/>
                <a:cs typeface="Arial" panose="020B0604020202020204" pitchFamily="34" charset="0"/>
              </a:rPr>
              <a:t>de datos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9AD9C99-D387-38B4-0177-739F5B828347}"/>
              </a:ext>
            </a:extLst>
          </p:cNvPr>
          <p:cNvSpPr txBox="1">
            <a:spLocks/>
          </p:cNvSpPr>
          <p:nvPr/>
        </p:nvSpPr>
        <p:spPr>
          <a:xfrm>
            <a:off x="12490450" y="2355056"/>
            <a:ext cx="6248400" cy="4878388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err="1"/>
              <a:t>Estos</a:t>
            </a:r>
            <a:r>
              <a:rPr lang="en-US" sz="4800" dirty="0"/>
              <a:t> </a:t>
            </a:r>
            <a:r>
              <a:rPr lang="en-US" sz="4800" dirty="0" err="1"/>
              <a:t>datos</a:t>
            </a:r>
            <a:r>
              <a:rPr lang="en-US" sz="4800" dirty="0"/>
              <a:t>, son </a:t>
            </a:r>
            <a:r>
              <a:rPr lang="en-US" sz="4800" dirty="0" err="1"/>
              <a:t>los</a:t>
            </a:r>
            <a:r>
              <a:rPr lang="en-US" sz="4800" dirty="0"/>
              <a:t> </a:t>
            </a:r>
            <a:r>
              <a:rPr lang="en-US" sz="4800" dirty="0" err="1"/>
              <a:t>que</a:t>
            </a:r>
            <a:r>
              <a:rPr lang="en-US" sz="4800" dirty="0"/>
              <a:t> </a:t>
            </a:r>
            <a:r>
              <a:rPr lang="en-US" sz="4800" dirty="0" err="1"/>
              <a:t>contextualizan</a:t>
            </a:r>
            <a:r>
              <a:rPr lang="en-US" sz="4800" dirty="0"/>
              <a:t> </a:t>
            </a:r>
            <a:r>
              <a:rPr lang="en-US" sz="4800" dirty="0" err="1"/>
              <a:t>los</a:t>
            </a:r>
            <a:r>
              <a:rPr lang="en-US" sz="4800" dirty="0"/>
              <a:t> </a:t>
            </a:r>
            <a:r>
              <a:rPr lang="en-US" sz="4800" dirty="0" err="1"/>
              <a:t>datos</a:t>
            </a:r>
            <a:r>
              <a:rPr lang="en-US" sz="4800" dirty="0"/>
              <a:t> </a:t>
            </a:r>
            <a:r>
              <a:rPr lang="en-US" sz="4800" dirty="0" err="1"/>
              <a:t>transacciones</a:t>
            </a:r>
            <a:r>
              <a:rPr lang="en-US" sz="4800" dirty="0"/>
              <a:t> </a:t>
            </a:r>
            <a:r>
              <a:rPr lang="en-US" sz="4800" dirty="0" err="1"/>
              <a:t>en</a:t>
            </a:r>
            <a:r>
              <a:rPr lang="en-US" sz="4800" dirty="0"/>
              <a:t> la </a:t>
            </a:r>
            <a:r>
              <a:rPr lang="en-US" sz="4800" dirty="0" err="1"/>
              <a:t>organización</a:t>
            </a:r>
            <a:r>
              <a:rPr lang="en-US" sz="4800" dirty="0"/>
              <a:t>. </a:t>
            </a:r>
            <a:r>
              <a:rPr lang="en-US" sz="4800" dirty="0" err="1"/>
              <a:t>Además</a:t>
            </a:r>
            <a:r>
              <a:rPr lang="en-US" sz="4800" dirty="0"/>
              <a:t>, </a:t>
            </a:r>
            <a:r>
              <a:rPr lang="en-US" sz="4800" dirty="0" err="1"/>
              <a:t>los</a:t>
            </a:r>
            <a:r>
              <a:rPr lang="en-US" sz="4800" dirty="0"/>
              <a:t> </a:t>
            </a:r>
            <a:r>
              <a:rPr lang="en-US" sz="4800" dirty="0" err="1"/>
              <a:t>datos</a:t>
            </a:r>
            <a:r>
              <a:rPr lang="en-US" sz="4800" dirty="0"/>
              <a:t> maestros </a:t>
            </a:r>
            <a:r>
              <a:rPr lang="en-US" sz="4800" dirty="0" err="1"/>
              <a:t>proporcionan</a:t>
            </a:r>
            <a:r>
              <a:rPr lang="en-US" sz="4800" dirty="0"/>
              <a:t> la base de </a:t>
            </a:r>
            <a:r>
              <a:rPr lang="en-US" sz="4800" dirty="0" err="1"/>
              <a:t>apoyo</a:t>
            </a:r>
            <a:r>
              <a:rPr lang="en-US" sz="4800" dirty="0"/>
              <a:t> para las </a:t>
            </a:r>
            <a:r>
              <a:rPr lang="en-US" sz="4800" dirty="0" err="1"/>
              <a:t>actividades</a:t>
            </a:r>
            <a:r>
              <a:rPr lang="en-US" sz="4800" dirty="0"/>
              <a:t> </a:t>
            </a:r>
            <a:r>
              <a:rPr lang="en-US" sz="4800" dirty="0" err="1"/>
              <a:t>comerciales</a:t>
            </a:r>
            <a:r>
              <a:rPr lang="en-US" sz="4800" dirty="0"/>
              <a:t> de las </a:t>
            </a:r>
            <a:r>
              <a:rPr lang="en-US" sz="4800" dirty="0" err="1"/>
              <a:t>empresas</a:t>
            </a:r>
            <a:r>
              <a:rPr lang="en-US" sz="4800" dirty="0"/>
              <a:t>, </a:t>
            </a:r>
            <a:r>
              <a:rPr lang="en-US" sz="4800" dirty="0" err="1"/>
              <a:t>que</a:t>
            </a:r>
            <a:r>
              <a:rPr lang="en-US" sz="4800" dirty="0"/>
              <a:t> son </a:t>
            </a:r>
            <a:r>
              <a:rPr lang="en-US" sz="4800" dirty="0" err="1"/>
              <a:t>los</a:t>
            </a:r>
            <a:r>
              <a:rPr lang="en-US" sz="4800" dirty="0"/>
              <a:t> </a:t>
            </a:r>
            <a:r>
              <a:rPr lang="en-US" sz="4800" dirty="0" err="1"/>
              <a:t>datos</a:t>
            </a:r>
            <a:r>
              <a:rPr lang="en-US" sz="4800" dirty="0"/>
              <a:t> </a:t>
            </a:r>
            <a:r>
              <a:rPr lang="en-US" sz="4800" dirty="0" err="1"/>
              <a:t>que</a:t>
            </a:r>
            <a:r>
              <a:rPr lang="en-US" sz="4800" dirty="0"/>
              <a:t> </a:t>
            </a:r>
            <a:r>
              <a:rPr lang="en-US" sz="4800" dirty="0" err="1"/>
              <a:t>realmente</a:t>
            </a:r>
            <a:r>
              <a:rPr lang="en-US" sz="4800" dirty="0"/>
              <a:t> </a:t>
            </a:r>
            <a:r>
              <a:rPr lang="en-US" sz="4800" dirty="0" err="1"/>
              <a:t>proporcionan</a:t>
            </a:r>
            <a:r>
              <a:rPr lang="en-US" sz="4800" dirty="0"/>
              <a:t> la </a:t>
            </a:r>
            <a:r>
              <a:rPr lang="en-US" sz="4800" dirty="0" err="1"/>
              <a:t>información</a:t>
            </a:r>
            <a:r>
              <a:rPr lang="en-US" sz="4800" dirty="0"/>
              <a:t>.</a:t>
            </a:r>
            <a:endParaRPr lang="en-US" sz="4800" dirty="0">
              <a:effectLst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44BD3E4-6C4C-0B09-7872-D20123F20954}"/>
              </a:ext>
            </a:extLst>
          </p:cNvPr>
          <p:cNvSpPr txBox="1">
            <a:spLocks/>
          </p:cNvSpPr>
          <p:nvPr/>
        </p:nvSpPr>
        <p:spPr>
          <a:xfrm>
            <a:off x="6927850" y="2355056"/>
            <a:ext cx="6248400" cy="4878388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dirty="0"/>
              <a:t>Datos maestros</a:t>
            </a:r>
            <a:endParaRPr lang="en-US" sz="4800" b="1" dirty="0">
              <a:effectLst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CE6BB0F-B11F-6A9F-865C-F325421E4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7050" y="8169464"/>
            <a:ext cx="9702156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CO" altLang="en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Clientes: nombre, identificación, direción, teléfono.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CO" altLang="en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Productos: código, nombre, descripción, categoría, precio base.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CO" altLang="en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Proveedores: razón social, NIT, país, contacto.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CO" altLang="en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Empleados: número de empleado, nombre, cargo, departamento.</a:t>
            </a:r>
          </a:p>
        </p:txBody>
      </p:sp>
    </p:spTree>
    <p:extLst>
      <p:ext uri="{BB962C8B-B14F-4D97-AF65-F5344CB8AC3E}">
        <p14:creationId xmlns:p14="http://schemas.microsoft.com/office/powerpoint/2010/main" val="1370449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F69CF-AE69-F82B-46D2-9D242A7AE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688F919-FE05-94AB-1636-5618E6A6EFD2}"/>
              </a:ext>
            </a:extLst>
          </p:cNvPr>
          <p:cNvSpPr txBox="1">
            <a:spLocks/>
          </p:cNvSpPr>
          <p:nvPr/>
        </p:nvSpPr>
        <p:spPr>
          <a:xfrm>
            <a:off x="831850" y="3597275"/>
            <a:ext cx="4953000" cy="239395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CO" sz="8000" dirty="0">
                <a:latin typeface="Arial" panose="020B0604020202020204" pitchFamily="34" charset="0"/>
                <a:cs typeface="Arial" panose="020B0604020202020204" pitchFamily="34" charset="0"/>
              </a:rPr>
              <a:t>Dominio</a:t>
            </a:r>
            <a:endParaRPr lang="es-ES" sz="8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O" sz="8000" dirty="0">
                <a:latin typeface="Arial" panose="020B0604020202020204" pitchFamily="34" charset="0"/>
                <a:cs typeface="Arial" panose="020B0604020202020204" pitchFamily="34" charset="0"/>
              </a:rPr>
              <a:t>de datos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404250-92A5-D788-4E27-CCE20968FC3E}"/>
              </a:ext>
            </a:extLst>
          </p:cNvPr>
          <p:cNvSpPr txBox="1">
            <a:spLocks/>
          </p:cNvSpPr>
          <p:nvPr/>
        </p:nvSpPr>
        <p:spPr>
          <a:xfrm>
            <a:off x="12490450" y="2355056"/>
            <a:ext cx="6248400" cy="4878388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err="1"/>
              <a:t>Representan</a:t>
            </a:r>
            <a:r>
              <a:rPr lang="en-US" sz="4800" dirty="0"/>
              <a:t> </a:t>
            </a:r>
            <a:r>
              <a:rPr lang="en-US" sz="4800" dirty="0" err="1"/>
              <a:t>valores</a:t>
            </a:r>
            <a:r>
              <a:rPr lang="en-US" sz="4800" dirty="0"/>
              <a:t> </a:t>
            </a:r>
            <a:r>
              <a:rPr lang="en-US" sz="4800" dirty="0" err="1"/>
              <a:t>codificados</a:t>
            </a:r>
            <a:r>
              <a:rPr lang="en-US" sz="4800" dirty="0"/>
              <a:t> de </a:t>
            </a:r>
            <a:r>
              <a:rPr lang="en-US" sz="4800" dirty="0" err="1"/>
              <a:t>una</a:t>
            </a:r>
            <a:r>
              <a:rPr lang="en-US" sz="4800" dirty="0"/>
              <a:t> </a:t>
            </a:r>
            <a:r>
              <a:rPr lang="en-US" sz="4800" dirty="0" err="1"/>
              <a:t>determinada</a:t>
            </a:r>
            <a:r>
              <a:rPr lang="en-US" sz="4800" dirty="0"/>
              <a:t> </a:t>
            </a:r>
            <a:r>
              <a:rPr lang="en-US" sz="4800" dirty="0" err="1"/>
              <a:t>manera</a:t>
            </a:r>
            <a:r>
              <a:rPr lang="en-US" sz="4800" dirty="0"/>
              <a:t> </a:t>
            </a:r>
            <a:r>
              <a:rPr lang="en-US" sz="4800" dirty="0" err="1"/>
              <a:t>que</a:t>
            </a:r>
            <a:r>
              <a:rPr lang="en-US" sz="4800" dirty="0"/>
              <a:t> son </a:t>
            </a:r>
            <a:r>
              <a:rPr lang="en-US" sz="4800" dirty="0" err="1"/>
              <a:t>establecidos</a:t>
            </a:r>
            <a:r>
              <a:rPr lang="en-US" sz="4800" dirty="0"/>
              <a:t> </a:t>
            </a:r>
            <a:r>
              <a:rPr lang="en-US" sz="4800" dirty="0" err="1"/>
              <a:t>dentro</a:t>
            </a:r>
            <a:r>
              <a:rPr lang="en-US" sz="4800" dirty="0"/>
              <a:t> de un </a:t>
            </a:r>
            <a:r>
              <a:rPr lang="en-US" sz="4800" dirty="0" err="1"/>
              <a:t>catálogo</a:t>
            </a:r>
            <a:endParaRPr lang="en-US" sz="4800" dirty="0">
              <a:effectLst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96871E7-46FB-8AF7-66EB-561D2FE768F6}"/>
              </a:ext>
            </a:extLst>
          </p:cNvPr>
          <p:cNvSpPr txBox="1">
            <a:spLocks/>
          </p:cNvSpPr>
          <p:nvPr/>
        </p:nvSpPr>
        <p:spPr>
          <a:xfrm>
            <a:off x="6927850" y="2355056"/>
            <a:ext cx="6248400" cy="4878388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dirty="0"/>
              <a:t>Datos de </a:t>
            </a:r>
            <a:r>
              <a:rPr lang="en-US" sz="4800" b="1" dirty="0" err="1"/>
              <a:t>referencia</a:t>
            </a:r>
            <a:endParaRPr lang="en-US" sz="4800" b="1" dirty="0">
              <a:effectLst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DBE85C-3380-0DAA-6E29-FA8383261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5050" y="7446189"/>
            <a:ext cx="10291600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CO" altLang="en-CO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Códigos de países: </a:t>
            </a:r>
            <a:r>
              <a:rPr kumimoji="0" lang="en-CO" altLang="en-CO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 = Colombia, US = Estados Unidos</a:t>
            </a:r>
            <a:r>
              <a:rPr kumimoji="0" lang="en-CO" altLang="en-CO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CO" altLang="en-CO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Tipos de moneda: </a:t>
            </a:r>
            <a:r>
              <a:rPr kumimoji="0" lang="en-CO" altLang="en-CO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USD, EUR COP.</a:t>
            </a:r>
            <a:endParaRPr kumimoji="0" lang="en-CO" altLang="en-CO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CO" altLang="en-CO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Estados de pedido: </a:t>
            </a:r>
            <a:r>
              <a:rPr kumimoji="0" lang="en-CO" altLang="en-CO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pendiente, enviado, entregado, cancelado.</a:t>
            </a:r>
            <a:endParaRPr kumimoji="0" lang="en-CO" altLang="en-CO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CO" altLang="en-CO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Unidades de medida: </a:t>
            </a:r>
            <a:r>
              <a:rPr kumimoji="0" lang="en-CO" altLang="en-CO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kg, litro, unidad.</a:t>
            </a:r>
            <a:endParaRPr kumimoji="0" lang="en-CO" altLang="en-CO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327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4850B-B91E-9305-418C-B5E99D975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85E676E-61AB-AA07-9D73-142F323142D0}"/>
              </a:ext>
            </a:extLst>
          </p:cNvPr>
          <p:cNvSpPr txBox="1">
            <a:spLocks/>
          </p:cNvSpPr>
          <p:nvPr/>
        </p:nvSpPr>
        <p:spPr>
          <a:xfrm>
            <a:off x="831850" y="3597275"/>
            <a:ext cx="4953000" cy="239395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CO" sz="8000" dirty="0">
                <a:latin typeface="Arial" panose="020B0604020202020204" pitchFamily="34" charset="0"/>
                <a:cs typeface="Arial" panose="020B0604020202020204" pitchFamily="34" charset="0"/>
              </a:rPr>
              <a:t>Dominio</a:t>
            </a:r>
            <a:endParaRPr lang="es-ES" sz="8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O" sz="8000" dirty="0">
                <a:latin typeface="Arial" panose="020B0604020202020204" pitchFamily="34" charset="0"/>
                <a:cs typeface="Arial" panose="020B0604020202020204" pitchFamily="34" charset="0"/>
              </a:rPr>
              <a:t>de datos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EA8E929-D6D8-72E8-AE55-BB49EF839B0C}"/>
              </a:ext>
            </a:extLst>
          </p:cNvPr>
          <p:cNvSpPr txBox="1">
            <a:spLocks/>
          </p:cNvSpPr>
          <p:nvPr/>
        </p:nvSpPr>
        <p:spPr>
          <a:xfrm>
            <a:off x="12490450" y="2355056"/>
            <a:ext cx="6248400" cy="4878388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err="1"/>
              <a:t>Representan</a:t>
            </a:r>
            <a:r>
              <a:rPr lang="en-US" sz="4800" dirty="0"/>
              <a:t> las </a:t>
            </a:r>
            <a:r>
              <a:rPr lang="en-US" sz="4800" dirty="0" err="1"/>
              <a:t>interacciones</a:t>
            </a:r>
            <a:r>
              <a:rPr lang="en-US" sz="4800" dirty="0"/>
              <a:t> entre </a:t>
            </a:r>
            <a:r>
              <a:rPr lang="en-US" sz="4800" dirty="0" err="1"/>
              <a:t>los</a:t>
            </a:r>
            <a:r>
              <a:rPr lang="en-US" sz="4800" dirty="0"/>
              <a:t> </a:t>
            </a:r>
            <a:r>
              <a:rPr lang="en-US" sz="4800" dirty="0" err="1"/>
              <a:t>datos</a:t>
            </a:r>
            <a:r>
              <a:rPr lang="en-US" sz="4800" dirty="0"/>
              <a:t> maestros </a:t>
            </a:r>
            <a:r>
              <a:rPr lang="en-US" sz="4800" dirty="0" err="1"/>
              <a:t>en</a:t>
            </a:r>
            <a:r>
              <a:rPr lang="en-US" sz="4800" dirty="0"/>
              <a:t> las </a:t>
            </a:r>
            <a:r>
              <a:rPr lang="en-US" sz="4800" dirty="0" err="1"/>
              <a:t>aplicaciones</a:t>
            </a:r>
            <a:r>
              <a:rPr lang="en-US" sz="4800" dirty="0"/>
              <a:t> </a:t>
            </a:r>
            <a:r>
              <a:rPr lang="en-US" sz="4800" dirty="0" err="1"/>
              <a:t>organizacionales</a:t>
            </a:r>
            <a:r>
              <a:rPr lang="en-US" sz="4800" dirty="0"/>
              <a:t>.</a:t>
            </a:r>
            <a:endParaRPr lang="en-US" sz="4800" dirty="0">
              <a:effectLst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82778C-B1EC-2BA8-FD96-8CFE3885A030}"/>
              </a:ext>
            </a:extLst>
          </p:cNvPr>
          <p:cNvSpPr txBox="1">
            <a:spLocks/>
          </p:cNvSpPr>
          <p:nvPr/>
        </p:nvSpPr>
        <p:spPr>
          <a:xfrm>
            <a:off x="6927850" y="2355056"/>
            <a:ext cx="5562600" cy="4878388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dirty="0"/>
              <a:t>Datos </a:t>
            </a:r>
            <a:r>
              <a:rPr lang="en-US" sz="4800" b="1" dirty="0" err="1"/>
              <a:t>transaccionales</a:t>
            </a:r>
            <a:endParaRPr lang="en-US" sz="4800" b="1" dirty="0">
              <a:effectLst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CDC9F0D-4F31-305C-483F-B70C9F0EC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7984798"/>
            <a:ext cx="105029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CO" altLang="en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Una venta: fecha, cliente, producto, cantidad, valor total.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CO" altLang="en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 pago: fecha, monto, método de pago, número de factura.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CO" altLang="en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Registro de soporte técnico: número de ticket, fecha, cliente, tipo de incidencia.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CO" altLang="en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Movimiento de inventario: entrada o salida de producto.</a:t>
            </a:r>
          </a:p>
        </p:txBody>
      </p:sp>
    </p:spTree>
    <p:extLst>
      <p:ext uri="{BB962C8B-B14F-4D97-AF65-F5344CB8AC3E}">
        <p14:creationId xmlns:p14="http://schemas.microsoft.com/office/powerpoint/2010/main" val="4053224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9F2C5-E45C-4271-62C9-0F45E36C2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8387629-0056-E7CA-B95E-7510BFB82C06}"/>
              </a:ext>
            </a:extLst>
          </p:cNvPr>
          <p:cNvSpPr txBox="1">
            <a:spLocks/>
          </p:cNvSpPr>
          <p:nvPr/>
        </p:nvSpPr>
        <p:spPr>
          <a:xfrm>
            <a:off x="831850" y="3597275"/>
            <a:ext cx="4953000" cy="239395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CO" sz="8000" dirty="0">
                <a:latin typeface="Arial" panose="020B0604020202020204" pitchFamily="34" charset="0"/>
                <a:cs typeface="Arial" panose="020B0604020202020204" pitchFamily="34" charset="0"/>
              </a:rPr>
              <a:t>Dominio</a:t>
            </a:r>
            <a:endParaRPr lang="es-ES" sz="8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O" sz="8000" dirty="0">
                <a:latin typeface="Arial" panose="020B0604020202020204" pitchFamily="34" charset="0"/>
                <a:cs typeface="Arial" panose="020B0604020202020204" pitchFamily="34" charset="0"/>
              </a:rPr>
              <a:t>de datos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CB3189-D334-CD79-8618-946F0D666DD3}"/>
              </a:ext>
            </a:extLst>
          </p:cNvPr>
          <p:cNvSpPr txBox="1">
            <a:spLocks/>
          </p:cNvSpPr>
          <p:nvPr/>
        </p:nvSpPr>
        <p:spPr>
          <a:xfrm>
            <a:off x="12490450" y="2355056"/>
            <a:ext cx="6248400" cy="4878388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Los </a:t>
            </a:r>
            <a:r>
              <a:rPr lang="en-US" sz="4800" dirty="0" err="1"/>
              <a:t>datos</a:t>
            </a:r>
            <a:r>
              <a:rPr lang="en-US" sz="4800" dirty="0"/>
              <a:t> </a:t>
            </a:r>
            <a:r>
              <a:rPr lang="en-US" sz="4800" dirty="0" err="1"/>
              <a:t>transaccionales</a:t>
            </a:r>
            <a:r>
              <a:rPr lang="en-US" sz="4800" dirty="0"/>
              <a:t> </a:t>
            </a:r>
            <a:r>
              <a:rPr lang="en-US" sz="4800" dirty="0" err="1"/>
              <a:t>una</a:t>
            </a:r>
            <a:r>
              <a:rPr lang="en-US" sz="4800" dirty="0"/>
              <a:t> </a:t>
            </a:r>
            <a:r>
              <a:rPr lang="en-US" sz="4800" dirty="0" err="1"/>
              <a:t>vez</a:t>
            </a:r>
            <a:r>
              <a:rPr lang="en-US" sz="4800" dirty="0"/>
              <a:t> </a:t>
            </a:r>
            <a:r>
              <a:rPr lang="en-US" sz="4800" dirty="0" err="1"/>
              <a:t>que</a:t>
            </a:r>
            <a:r>
              <a:rPr lang="en-US" sz="4800" dirty="0"/>
              <a:t> se </a:t>
            </a:r>
            <a:r>
              <a:rPr lang="en-US" sz="4800" dirty="0" err="1"/>
              <a:t>completa</a:t>
            </a:r>
            <a:r>
              <a:rPr lang="en-US" sz="4800" dirty="0"/>
              <a:t> la </a:t>
            </a:r>
            <a:r>
              <a:rPr lang="en-US" sz="4800" dirty="0" err="1"/>
              <a:t>transacción</a:t>
            </a:r>
            <a:r>
              <a:rPr lang="en-US" sz="4800" dirty="0"/>
              <a:t>.</a:t>
            </a:r>
            <a:endParaRPr lang="en-US" sz="4800" dirty="0">
              <a:effectLst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B656DE1-6D8D-34D8-3EC7-95D5C9621904}"/>
              </a:ext>
            </a:extLst>
          </p:cNvPr>
          <p:cNvSpPr txBox="1">
            <a:spLocks/>
          </p:cNvSpPr>
          <p:nvPr/>
        </p:nvSpPr>
        <p:spPr>
          <a:xfrm>
            <a:off x="6927850" y="2355056"/>
            <a:ext cx="5562600" cy="4878388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dirty="0"/>
              <a:t>Datos </a:t>
            </a:r>
            <a:r>
              <a:rPr lang="en-US" sz="4800" b="1" dirty="0" err="1"/>
              <a:t>históricos</a:t>
            </a:r>
            <a:endParaRPr lang="en-US" sz="4800" b="1" dirty="0">
              <a:effectLst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CDC2216-59B2-07D5-C41B-EFB736F92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3584" y="7864475"/>
            <a:ext cx="801373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CO" altLang="en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Ventas de los últimos 5 años.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CO" altLang="en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Historial de precios de un producto a lo largo del tiempo.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CO" altLang="en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Registros de empleados que ya no están en la empresa.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CO" altLang="en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Datos de desempeño financiero de años anteriores.</a:t>
            </a:r>
          </a:p>
        </p:txBody>
      </p:sp>
    </p:spTree>
    <p:extLst>
      <p:ext uri="{BB962C8B-B14F-4D97-AF65-F5344CB8AC3E}">
        <p14:creationId xmlns:p14="http://schemas.microsoft.com/office/powerpoint/2010/main" val="586264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20335-72EE-21B2-08E5-8FDE68E56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9F38320-DAE0-AD74-F789-F6121AE633D9}"/>
              </a:ext>
            </a:extLst>
          </p:cNvPr>
          <p:cNvSpPr txBox="1">
            <a:spLocks/>
          </p:cNvSpPr>
          <p:nvPr/>
        </p:nvSpPr>
        <p:spPr>
          <a:xfrm>
            <a:off x="831850" y="3597275"/>
            <a:ext cx="4953000" cy="239395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CO" sz="8000" dirty="0">
                <a:latin typeface="Arial" panose="020B0604020202020204" pitchFamily="34" charset="0"/>
                <a:cs typeface="Arial" panose="020B0604020202020204" pitchFamily="34" charset="0"/>
              </a:rPr>
              <a:t>Dominio</a:t>
            </a:r>
            <a:endParaRPr lang="es-ES" sz="8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O" sz="8000" dirty="0">
                <a:latin typeface="Arial" panose="020B0604020202020204" pitchFamily="34" charset="0"/>
                <a:cs typeface="Arial" panose="020B0604020202020204" pitchFamily="34" charset="0"/>
              </a:rPr>
              <a:t>de datos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F9C51F3-E928-976B-8423-0FDD0D2A5F44}"/>
              </a:ext>
            </a:extLst>
          </p:cNvPr>
          <p:cNvSpPr txBox="1">
            <a:spLocks/>
          </p:cNvSpPr>
          <p:nvPr/>
        </p:nvSpPr>
        <p:spPr>
          <a:xfrm>
            <a:off x="12490450" y="2355056"/>
            <a:ext cx="6248400" cy="4878388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Son </a:t>
            </a:r>
            <a:r>
              <a:rPr lang="en-US" sz="4800" dirty="0" err="1"/>
              <a:t>datos</a:t>
            </a:r>
            <a:r>
              <a:rPr lang="en-US" sz="4800" dirty="0"/>
              <a:t> </a:t>
            </a:r>
            <a:r>
              <a:rPr lang="en-US" sz="4800" dirty="0" err="1"/>
              <a:t>que</a:t>
            </a:r>
            <a:r>
              <a:rPr lang="en-US" sz="4800" dirty="0"/>
              <a:t> </a:t>
            </a:r>
            <a:r>
              <a:rPr lang="en-US" sz="4800" dirty="0" err="1"/>
              <a:t>describen</a:t>
            </a:r>
            <a:r>
              <a:rPr lang="en-US" sz="4800" dirty="0"/>
              <a:t> y </a:t>
            </a:r>
            <a:r>
              <a:rPr lang="en-US" sz="4800" dirty="0" err="1"/>
              <a:t>definen</a:t>
            </a:r>
            <a:r>
              <a:rPr lang="en-US" sz="4800" dirty="0"/>
              <a:t> </a:t>
            </a:r>
            <a:r>
              <a:rPr lang="en-US" sz="4800" dirty="0" err="1"/>
              <a:t>otros</a:t>
            </a:r>
            <a:r>
              <a:rPr lang="en-US" sz="4800" dirty="0"/>
              <a:t> </a:t>
            </a:r>
            <a:r>
              <a:rPr lang="en-US" sz="4800" dirty="0" err="1"/>
              <a:t>datos</a:t>
            </a:r>
            <a:r>
              <a:rPr lang="en-US" sz="4800" dirty="0"/>
              <a:t>.</a:t>
            </a:r>
            <a:endParaRPr lang="en-US" sz="4800" dirty="0">
              <a:effectLst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7C57107-2BBF-9B52-1D8E-D6C7DDEA4D2A}"/>
              </a:ext>
            </a:extLst>
          </p:cNvPr>
          <p:cNvSpPr txBox="1">
            <a:spLocks/>
          </p:cNvSpPr>
          <p:nvPr/>
        </p:nvSpPr>
        <p:spPr>
          <a:xfrm>
            <a:off x="6927850" y="2355056"/>
            <a:ext cx="5562600" cy="4878388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dirty="0" err="1"/>
              <a:t>Metadatos</a:t>
            </a:r>
            <a:endParaRPr lang="en-US" sz="4800" b="1" dirty="0">
              <a:effectLst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FB644F-9006-D21B-C6A9-6D861C0D4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4460" y="8550275"/>
            <a:ext cx="1135439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CO" altLang="en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Nombre de columna, tipo de dato y longitud en una tabla de base de datos.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CO" altLang="en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Fecha de creación y autor de un archivo.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CO" altLang="en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Descripción de una variable en un dataset: </a:t>
            </a:r>
            <a:r>
              <a:rPr kumimoji="0" lang="en-CO" altLang="en-CO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“Edad del cliente en años cumplidos”</a:t>
            </a:r>
            <a:r>
              <a:rPr kumimoji="0" lang="en-CO" altLang="en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CO" altLang="en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Proveniencia de un dato: </a:t>
            </a:r>
            <a:r>
              <a:rPr kumimoji="0" lang="en-CO" altLang="en-CO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“Fuente: encuesta nacional DANE 2023”</a:t>
            </a:r>
            <a:r>
              <a:rPr kumimoji="0" lang="en-CO" altLang="en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5728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E2A4AF33-9455-1ABF-37EF-DFBB5306F302}"/>
              </a:ext>
            </a:extLst>
          </p:cNvPr>
          <p:cNvSpPr txBox="1"/>
          <p:nvPr/>
        </p:nvSpPr>
        <p:spPr>
          <a:xfrm>
            <a:off x="3727450" y="3086450"/>
            <a:ext cx="4897120" cy="37048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s-ES" sz="24000" spc="-25" dirty="0">
                <a:latin typeface="Arial"/>
                <a:cs typeface="Arial"/>
              </a:rPr>
              <a:t>02</a:t>
            </a:r>
            <a:endParaRPr sz="24000" dirty="0">
              <a:latin typeface="Arial"/>
              <a:cs typeface="Arial"/>
            </a:endParaRPr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F5B1D367-75B3-1D5B-2D78-5E53B1B1A718}"/>
              </a:ext>
            </a:extLst>
          </p:cNvPr>
          <p:cNvSpPr/>
          <p:nvPr/>
        </p:nvSpPr>
        <p:spPr>
          <a:xfrm>
            <a:off x="7995133" y="3379638"/>
            <a:ext cx="0" cy="3118485"/>
          </a:xfrm>
          <a:custGeom>
            <a:avLst/>
            <a:gdLst/>
            <a:ahLst/>
            <a:cxnLst/>
            <a:rect l="l" t="t" r="r" b="b"/>
            <a:pathLst>
              <a:path h="3118485">
                <a:moveTo>
                  <a:pt x="0" y="0"/>
                </a:moveTo>
                <a:lnTo>
                  <a:pt x="0" y="3118009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32889306-95C3-BEA6-9C90-959D4C1A4C29}"/>
              </a:ext>
            </a:extLst>
          </p:cNvPr>
          <p:cNvSpPr txBox="1">
            <a:spLocks/>
          </p:cNvSpPr>
          <p:nvPr/>
        </p:nvSpPr>
        <p:spPr>
          <a:xfrm>
            <a:off x="4489450" y="2312520"/>
            <a:ext cx="2362200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4950" b="1" spc="-10" dirty="0">
                <a:latin typeface="Arial"/>
                <a:cs typeface="Arial"/>
              </a:rPr>
              <a:t>Sesión </a:t>
            </a:r>
            <a:endParaRPr lang="es-CO" sz="4950" dirty="0">
              <a:latin typeface="Arial"/>
              <a:cs typeface="Arial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2B1B2F2-92B9-405C-8F35-16A86CB22C0E}"/>
              </a:ext>
            </a:extLst>
          </p:cNvPr>
          <p:cNvSpPr txBox="1"/>
          <p:nvPr/>
        </p:nvSpPr>
        <p:spPr>
          <a:xfrm>
            <a:off x="8909050" y="3715683"/>
            <a:ext cx="7620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O" sz="4000" b="1" dirty="0">
                <a:latin typeface="Arial" panose="020B0604020202020204" pitchFamily="34" charset="0"/>
                <a:cs typeface="Arial" panose="020B0604020202020204" pitchFamily="34" charset="0"/>
              </a:rPr>
              <a:t>Objetivo:</a:t>
            </a:r>
            <a:r>
              <a:rPr lang="en-CO" sz="4000" dirty="0">
                <a:latin typeface="Arial" panose="020B0604020202020204" pitchFamily="34" charset="0"/>
                <a:cs typeface="Arial" panose="020B0604020202020204" pitchFamily="34" charset="0"/>
              </a:rPr>
              <a:t> Diferenciar los diferentes tipos de arquitecturas y frameworks disponibles</a:t>
            </a: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F77A2A48-9369-42C2-BD6F-1249D1D241B0}"/>
              </a:ext>
            </a:extLst>
          </p:cNvPr>
          <p:cNvSpPr txBox="1">
            <a:spLocks/>
          </p:cNvSpPr>
          <p:nvPr/>
        </p:nvSpPr>
        <p:spPr>
          <a:xfrm>
            <a:off x="3995420" y="7084498"/>
            <a:ext cx="464820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3600" spc="-10" dirty="0">
                <a:latin typeface="Arial"/>
                <a:cs typeface="Arial"/>
              </a:rPr>
              <a:t>Octubre 8, 2025</a:t>
            </a:r>
            <a:r>
              <a:rPr lang="es-CO" sz="3600" b="1" spc="-10" dirty="0">
                <a:latin typeface="Arial"/>
                <a:cs typeface="Arial"/>
              </a:rPr>
              <a:t> </a:t>
            </a:r>
            <a:endParaRPr lang="es-CO" sz="3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2916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85E9FA9-7E91-4A41-8AB3-7F97F3315205}"/>
              </a:ext>
            </a:extLst>
          </p:cNvPr>
          <p:cNvSpPr txBox="1"/>
          <p:nvPr/>
        </p:nvSpPr>
        <p:spPr>
          <a:xfrm>
            <a:off x="9442450" y="6340475"/>
            <a:ext cx="108859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200" dirty="0">
                <a:latin typeface="Arial" panose="020B0604020202020204" pitchFamily="34" charset="0"/>
                <a:cs typeface="Arial" panose="020B0604020202020204" pitchFamily="34" charset="0"/>
              </a:rPr>
              <a:t>(M</a:t>
            </a:r>
            <a:r>
              <a:rPr lang="en-CO" sz="3200" dirty="0">
                <a:latin typeface="Arial" panose="020B0604020202020204" pitchFamily="34" charset="0"/>
                <a:cs typeface="Arial" panose="020B0604020202020204" pitchFamily="34" charset="0"/>
              </a:rPr>
              <a:t>iro</a:t>
            </a:r>
            <a:r>
              <a:rPr lang="es-ES" sz="3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CO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06D31F5-FBFF-4A93-93FD-4A15B553BEDD}"/>
              </a:ext>
            </a:extLst>
          </p:cNvPr>
          <p:cNvSpPr txBox="1">
            <a:spLocks/>
          </p:cNvSpPr>
          <p:nvPr/>
        </p:nvSpPr>
        <p:spPr>
          <a:xfrm>
            <a:off x="3560799" y="3140075"/>
            <a:ext cx="12982502" cy="43434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O" sz="8800" dirty="0">
                <a:latin typeface="Arial" panose="020B0604020202020204" pitchFamily="34" charset="0"/>
                <a:cs typeface="Arial" panose="020B0604020202020204" pitchFamily="34" charset="0"/>
              </a:rPr>
              <a:t>Conceptos de arquitectura de datos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290F7EC4-C0A9-58B8-B207-D42896B851F1}"/>
              </a:ext>
            </a:extLst>
          </p:cNvPr>
          <p:cNvSpPr txBox="1"/>
          <p:nvPr/>
        </p:nvSpPr>
        <p:spPr>
          <a:xfrm>
            <a:off x="908050" y="10695622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shorturl.at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/y75Jr</a:t>
            </a:r>
            <a:endParaRPr lang="en-C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4C8A22-04BE-8ED0-2F3A-1E061617B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817" y="8425437"/>
            <a:ext cx="2035712" cy="203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55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8E9B47-5838-34A0-9D05-F5CE260F3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1250" y="4817823"/>
            <a:ext cx="7772400" cy="495793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DA078C-E61E-4B12-1817-6F0FBD1F30A9}"/>
              </a:ext>
            </a:extLst>
          </p:cNvPr>
          <p:cNvSpPr txBox="1">
            <a:spLocks/>
          </p:cNvSpPr>
          <p:nvPr/>
        </p:nvSpPr>
        <p:spPr>
          <a:xfrm>
            <a:off x="831850" y="1409421"/>
            <a:ext cx="9753599" cy="9274453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err="1">
                <a:latin typeface="Arial" panose="020B0604020202020204" pitchFamily="34" charset="0"/>
                <a:cs typeface="Arial" panose="020B0604020202020204" pitchFamily="34" charset="0"/>
              </a:rPr>
              <a:t>Entidades</a:t>
            </a:r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5400" dirty="0"/>
              <a:t>"</a:t>
            </a:r>
            <a:r>
              <a:rPr lang="en-US" sz="5400" dirty="0" err="1"/>
              <a:t>conceptos</a:t>
            </a:r>
            <a:r>
              <a:rPr lang="en-US" sz="5400" dirty="0"/>
              <a:t>" </a:t>
            </a:r>
            <a:r>
              <a:rPr lang="en-US" sz="5400" dirty="0" err="1"/>
              <a:t>principales</a:t>
            </a:r>
            <a:r>
              <a:rPr lang="en-US" sz="5400" dirty="0"/>
              <a:t> </a:t>
            </a:r>
            <a:r>
              <a:rPr lang="en-US" sz="5400" dirty="0" err="1"/>
              <a:t>sobre</a:t>
            </a:r>
            <a:r>
              <a:rPr lang="en-US" sz="5400" dirty="0"/>
              <a:t> </a:t>
            </a:r>
            <a:r>
              <a:rPr lang="en-US" sz="5400" dirty="0" err="1"/>
              <a:t>los</a:t>
            </a:r>
            <a:r>
              <a:rPr lang="en-US" sz="5400" dirty="0"/>
              <a:t> </a:t>
            </a:r>
            <a:r>
              <a:rPr lang="en-US" sz="5400" dirty="0" err="1"/>
              <a:t>que</a:t>
            </a:r>
            <a:r>
              <a:rPr lang="en-US" sz="5400" dirty="0"/>
              <a:t> se </a:t>
            </a:r>
            <a:r>
              <a:rPr lang="en-US" sz="5400" dirty="0" err="1"/>
              <a:t>quiere</a:t>
            </a:r>
            <a:r>
              <a:rPr lang="en-US" sz="5400" dirty="0"/>
              <a:t> </a:t>
            </a:r>
            <a:r>
              <a:rPr lang="en-US" sz="5400" dirty="0" err="1"/>
              <a:t>guardar</a:t>
            </a:r>
            <a:r>
              <a:rPr lang="en-US" sz="5400" dirty="0"/>
              <a:t> </a:t>
            </a:r>
            <a:r>
              <a:rPr lang="en-US" sz="5400" dirty="0" err="1"/>
              <a:t>información</a:t>
            </a:r>
            <a:r>
              <a:rPr lang="en-US" sz="5400" dirty="0"/>
              <a:t>.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5400" dirty="0" err="1">
                <a:latin typeface="Arial" panose="020B0604020202020204" pitchFamily="34" charset="0"/>
                <a:cs typeface="Arial" panose="020B0604020202020204" pitchFamily="34" charset="0"/>
              </a:rPr>
              <a:t>Atributos</a:t>
            </a:r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5400" dirty="0" err="1"/>
              <a:t>características</a:t>
            </a:r>
            <a:r>
              <a:rPr lang="en-US" sz="5400" dirty="0"/>
              <a:t> o </a:t>
            </a:r>
            <a:r>
              <a:rPr lang="en-US" sz="5400" dirty="0" err="1"/>
              <a:t>propiedades</a:t>
            </a:r>
            <a:r>
              <a:rPr lang="en-US" sz="5400" dirty="0"/>
              <a:t> de </a:t>
            </a:r>
            <a:r>
              <a:rPr lang="en-US" sz="5400" dirty="0" err="1"/>
              <a:t>cada</a:t>
            </a:r>
            <a:r>
              <a:rPr lang="en-US" sz="5400" dirty="0"/>
              <a:t> </a:t>
            </a:r>
            <a:r>
              <a:rPr lang="en-US" sz="5400" dirty="0" err="1"/>
              <a:t>entidad</a:t>
            </a:r>
            <a:r>
              <a:rPr lang="en-US" sz="5400" dirty="0"/>
              <a:t>.</a:t>
            </a:r>
          </a:p>
          <a:p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5400" dirty="0" err="1">
                <a:latin typeface="Arial" panose="020B0604020202020204" pitchFamily="34" charset="0"/>
                <a:cs typeface="Arial" panose="020B0604020202020204" pitchFamily="34" charset="0"/>
              </a:rPr>
              <a:t>Relaciones</a:t>
            </a:r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5400" dirty="0"/>
              <a:t>Indican </a:t>
            </a:r>
            <a:r>
              <a:rPr lang="en-US" sz="5400" dirty="0" err="1"/>
              <a:t>cómo</a:t>
            </a:r>
            <a:r>
              <a:rPr lang="en-US" sz="5400" dirty="0"/>
              <a:t> se </a:t>
            </a:r>
            <a:r>
              <a:rPr lang="en-US" sz="5400" dirty="0" err="1"/>
              <a:t>conectan</a:t>
            </a:r>
            <a:r>
              <a:rPr lang="en-US" sz="5400" dirty="0"/>
              <a:t> o </a:t>
            </a:r>
            <a:r>
              <a:rPr lang="en-US" sz="5400" dirty="0" err="1"/>
              <a:t>interactúan</a:t>
            </a:r>
            <a:r>
              <a:rPr lang="en-US" sz="5400" dirty="0"/>
              <a:t> las </a:t>
            </a:r>
            <a:r>
              <a:rPr lang="en-US" sz="5400" dirty="0" err="1"/>
              <a:t>entidades</a:t>
            </a:r>
            <a:r>
              <a:rPr lang="en-US" sz="5400" dirty="0"/>
              <a:t> entre </a:t>
            </a:r>
            <a:r>
              <a:rPr lang="en-US" sz="5400" dirty="0" err="1"/>
              <a:t>sí</a:t>
            </a:r>
            <a:r>
              <a:rPr lang="en-US" sz="5400" dirty="0"/>
              <a:t>.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617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D8997-BA17-C517-8559-A835D4027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0095F-C493-5CB6-1CF9-E7566FB1708D}"/>
              </a:ext>
            </a:extLst>
          </p:cNvPr>
          <p:cNvSpPr txBox="1">
            <a:spLocks/>
          </p:cNvSpPr>
          <p:nvPr/>
        </p:nvSpPr>
        <p:spPr>
          <a:xfrm>
            <a:off x="831850" y="1409421"/>
            <a:ext cx="9753599" cy="9274453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err="1">
                <a:latin typeface="Arial" panose="020B0604020202020204" pitchFamily="34" charset="0"/>
                <a:cs typeface="Arial" panose="020B0604020202020204" pitchFamily="34" charset="0"/>
              </a:rPr>
              <a:t>Registros</a:t>
            </a:r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5400" dirty="0"/>
              <a:t>Son </a:t>
            </a:r>
            <a:r>
              <a:rPr lang="en-US" sz="5400" dirty="0" err="1"/>
              <a:t>los</a:t>
            </a:r>
            <a:r>
              <a:rPr lang="en-US" sz="5400" dirty="0"/>
              <a:t> </a:t>
            </a:r>
            <a:r>
              <a:rPr lang="en-US" sz="5400" dirty="0" err="1"/>
              <a:t>datos</a:t>
            </a:r>
            <a:r>
              <a:rPr lang="en-US" sz="5400" dirty="0"/>
              <a:t> </a:t>
            </a:r>
            <a:r>
              <a:rPr lang="en-US" sz="5400" dirty="0" err="1"/>
              <a:t>reales</a:t>
            </a:r>
            <a:r>
              <a:rPr lang="en-US" sz="5400" dirty="0"/>
              <a:t> </a:t>
            </a:r>
            <a:r>
              <a:rPr lang="en-US" sz="5400" dirty="0" err="1"/>
              <a:t>guardados</a:t>
            </a:r>
            <a:r>
              <a:rPr lang="en-US" sz="5400" dirty="0"/>
              <a:t> </a:t>
            </a:r>
            <a:r>
              <a:rPr lang="en-US" sz="5400" dirty="0" err="1"/>
              <a:t>en</a:t>
            </a:r>
            <a:r>
              <a:rPr lang="en-US" sz="5400" dirty="0"/>
              <a:t> la base de </a:t>
            </a:r>
            <a:r>
              <a:rPr lang="en-US" sz="5400" dirty="0" err="1"/>
              <a:t>datos</a:t>
            </a:r>
            <a:r>
              <a:rPr lang="en-US" sz="5400" dirty="0"/>
              <a:t>. </a:t>
            </a:r>
            <a:r>
              <a:rPr lang="en-US" sz="5400" dirty="0" err="1"/>
              <a:t>Compuestos</a:t>
            </a:r>
            <a:r>
              <a:rPr lang="en-US" sz="5400" dirty="0"/>
              <a:t> de </a:t>
            </a:r>
            <a:r>
              <a:rPr lang="en-US" sz="5400" dirty="0" err="1"/>
              <a:t>atributos</a:t>
            </a:r>
            <a:endParaRPr lang="en-US" sz="5400" dirty="0"/>
          </a:p>
          <a:p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5400" dirty="0" err="1">
                <a:latin typeface="Arial" panose="020B0604020202020204" pitchFamily="34" charset="0"/>
                <a:cs typeface="Arial" panose="020B0604020202020204" pitchFamily="34" charset="0"/>
              </a:rPr>
              <a:t>Índices</a:t>
            </a:r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5400" dirty="0"/>
              <a:t>Es </a:t>
            </a:r>
            <a:r>
              <a:rPr lang="en-US" sz="5400" dirty="0" err="1"/>
              <a:t>una</a:t>
            </a:r>
            <a:r>
              <a:rPr lang="en-US" sz="5400" dirty="0"/>
              <a:t> </a:t>
            </a:r>
            <a:r>
              <a:rPr lang="en-US" sz="5400" dirty="0" err="1"/>
              <a:t>estructura</a:t>
            </a:r>
            <a:r>
              <a:rPr lang="en-US" sz="5400" dirty="0"/>
              <a:t> de </a:t>
            </a:r>
            <a:r>
              <a:rPr lang="en-US" sz="5400" dirty="0" err="1"/>
              <a:t>datos</a:t>
            </a:r>
            <a:r>
              <a:rPr lang="en-US" sz="5400" dirty="0"/>
              <a:t> </a:t>
            </a:r>
            <a:r>
              <a:rPr lang="en-US" sz="5400" dirty="0" err="1"/>
              <a:t>separada</a:t>
            </a:r>
            <a:r>
              <a:rPr lang="en-US" sz="5400" dirty="0"/>
              <a:t> y </a:t>
            </a:r>
            <a:r>
              <a:rPr lang="en-US" sz="5400" dirty="0" err="1"/>
              <a:t>más</a:t>
            </a:r>
            <a:r>
              <a:rPr lang="en-US" sz="5400" dirty="0"/>
              <a:t> </a:t>
            </a:r>
            <a:r>
              <a:rPr lang="en-US" sz="5400" dirty="0" err="1"/>
              <a:t>pequeña</a:t>
            </a:r>
            <a:r>
              <a:rPr lang="en-US" sz="5400" dirty="0"/>
              <a:t>. </a:t>
            </a:r>
            <a:r>
              <a:rPr lang="en-US" sz="5400" dirty="0" err="1"/>
              <a:t>Compuesta</a:t>
            </a:r>
            <a:r>
              <a:rPr lang="en-US" sz="5400" dirty="0"/>
              <a:t> de clave y </a:t>
            </a:r>
            <a:r>
              <a:rPr lang="en-US" sz="5400" dirty="0" err="1"/>
              <a:t>puntero</a:t>
            </a:r>
            <a:r>
              <a:rPr lang="en-US" sz="5400" dirty="0"/>
              <a:t>.</a:t>
            </a:r>
          </a:p>
          <a:p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5400" dirty="0" err="1">
                <a:latin typeface="Arial" panose="020B0604020202020204" pitchFamily="34" charset="0"/>
                <a:cs typeface="Arial" panose="020B0604020202020204" pitchFamily="34" charset="0"/>
              </a:rPr>
              <a:t>Llaves</a:t>
            </a:r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5400" dirty="0"/>
              <a:t>Son </a:t>
            </a:r>
            <a:r>
              <a:rPr lang="en-US" sz="5400" dirty="0" err="1"/>
              <a:t>los</a:t>
            </a:r>
            <a:r>
              <a:rPr lang="en-US" sz="5400" dirty="0"/>
              <a:t> </a:t>
            </a:r>
            <a:r>
              <a:rPr lang="en-US" sz="5400" dirty="0" err="1"/>
              <a:t>valores</a:t>
            </a:r>
            <a:r>
              <a:rPr lang="en-US" sz="5400" dirty="0"/>
              <a:t> de </a:t>
            </a:r>
            <a:r>
              <a:rPr lang="en-US" sz="5400" dirty="0" err="1"/>
              <a:t>los</a:t>
            </a:r>
            <a:r>
              <a:rPr lang="en-US" sz="5400" dirty="0"/>
              <a:t> </a:t>
            </a:r>
            <a:r>
              <a:rPr lang="en-US" sz="5400" dirty="0" err="1"/>
              <a:t>atributos</a:t>
            </a:r>
            <a:r>
              <a:rPr lang="en-US" sz="5400" dirty="0"/>
              <a:t> </a:t>
            </a:r>
            <a:r>
              <a:rPr lang="en-US" sz="5400" dirty="0" err="1"/>
              <a:t>sobre</a:t>
            </a:r>
            <a:r>
              <a:rPr lang="en-US" sz="5400" dirty="0"/>
              <a:t> </a:t>
            </a:r>
            <a:r>
              <a:rPr lang="en-US" sz="5400" dirty="0" err="1"/>
              <a:t>los</a:t>
            </a:r>
            <a:r>
              <a:rPr lang="en-US" sz="5400" dirty="0"/>
              <a:t> </a:t>
            </a:r>
            <a:r>
              <a:rPr lang="en-US" sz="5400" dirty="0" err="1"/>
              <a:t>que</a:t>
            </a:r>
            <a:r>
              <a:rPr lang="en-US" sz="5400" dirty="0"/>
              <a:t> se </a:t>
            </a:r>
            <a:r>
              <a:rPr lang="en-US" sz="5400" dirty="0" err="1"/>
              <a:t>crea</a:t>
            </a:r>
            <a:r>
              <a:rPr lang="en-US" sz="5400" dirty="0"/>
              <a:t> </a:t>
            </a:r>
            <a:r>
              <a:rPr lang="en-US" sz="5400" dirty="0" err="1"/>
              <a:t>el</a:t>
            </a:r>
            <a:r>
              <a:rPr lang="en-US" sz="5400" dirty="0"/>
              <a:t> </a:t>
            </a:r>
            <a:r>
              <a:rPr lang="en-US" sz="5400" dirty="0" err="1"/>
              <a:t>índice</a:t>
            </a:r>
            <a:r>
              <a:rPr lang="en-US" sz="5400" dirty="0"/>
              <a:t>.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751B50-9AC3-8CC3-3623-7CFE04F5A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7450" y="5687115"/>
            <a:ext cx="7772400" cy="280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900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B8779-F99E-1EE9-5646-49CB03A48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E5737CE7-CEA9-FB2F-7DEE-AD67CF9E7ED4}"/>
              </a:ext>
            </a:extLst>
          </p:cNvPr>
          <p:cNvSpPr txBox="1">
            <a:spLocks/>
          </p:cNvSpPr>
          <p:nvPr/>
        </p:nvSpPr>
        <p:spPr>
          <a:xfrm>
            <a:off x="4832350" y="4054475"/>
            <a:ext cx="10439400" cy="12432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s-CO" sz="8000" b="1" spc="-10" dirty="0">
                <a:latin typeface="Arial"/>
                <a:cs typeface="Arial"/>
              </a:rPr>
              <a:t>Modelo de madurez</a:t>
            </a:r>
            <a:endParaRPr lang="es-CO" sz="8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0849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5B2DA-AF85-AB61-159C-B56685575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8427D-7696-F85C-CFA8-C4749D164BDE}"/>
              </a:ext>
            </a:extLst>
          </p:cNvPr>
          <p:cNvSpPr txBox="1">
            <a:spLocks/>
          </p:cNvSpPr>
          <p:nvPr/>
        </p:nvSpPr>
        <p:spPr>
          <a:xfrm>
            <a:off x="1212850" y="1662112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CO" sz="6000" b="1" dirty="0">
                <a:latin typeface="Arial" panose="020B0604020202020204" pitchFamily="34" charset="0"/>
                <a:cs typeface="Arial" panose="020B0604020202020204" pitchFamily="34" charset="0"/>
              </a:rPr>
              <a:t>Modelo de madurez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6820E-57F0-4F4D-23FE-B9B9AA944EB8}"/>
              </a:ext>
            </a:extLst>
          </p:cNvPr>
          <p:cNvSpPr txBox="1">
            <a:spLocks/>
          </p:cNvSpPr>
          <p:nvPr/>
        </p:nvSpPr>
        <p:spPr>
          <a:xfrm>
            <a:off x="1974850" y="3521075"/>
            <a:ext cx="7924800" cy="5867400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err="1">
                <a:latin typeface="Arial" panose="020B0604020202020204" pitchFamily="34" charset="0"/>
                <a:cs typeface="Arial" panose="020B0604020202020204" pitchFamily="34" charset="0"/>
              </a:rPr>
              <a:t>Medida</a:t>
            </a:r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 o KPI que </a:t>
            </a:r>
            <a:r>
              <a:rPr lang="en-US" sz="5400" dirty="0" err="1">
                <a:latin typeface="Arial" panose="020B0604020202020204" pitchFamily="34" charset="0"/>
                <a:cs typeface="Arial" panose="020B0604020202020204" pitchFamily="34" charset="0"/>
              </a:rPr>
              <a:t>nos</a:t>
            </a:r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 indica </a:t>
            </a:r>
            <a:r>
              <a:rPr lang="en-US" sz="5400" dirty="0" err="1">
                <a:latin typeface="Arial" panose="020B0604020202020204" pitchFamily="34" charset="0"/>
                <a:cs typeface="Arial" panose="020B0604020202020204" pitchFamily="34" charset="0"/>
              </a:rPr>
              <a:t>qué</a:t>
            </a:r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 tan bien una </a:t>
            </a:r>
            <a:r>
              <a:rPr lang="en-US" sz="5400" dirty="0" err="1">
                <a:latin typeface="Arial" panose="020B0604020202020204" pitchFamily="34" charset="0"/>
                <a:cs typeface="Arial" panose="020B0604020202020204" pitchFamily="34" charset="0"/>
              </a:rPr>
              <a:t>organización</a:t>
            </a:r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5400" dirty="0" err="1">
                <a:latin typeface="Arial" panose="020B0604020202020204" pitchFamily="34" charset="0"/>
                <a:cs typeface="Arial" panose="020B0604020202020204" pitchFamily="34" charset="0"/>
              </a:rPr>
              <a:t>empresa</a:t>
            </a:r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dirty="0" err="1">
                <a:latin typeface="Arial" panose="020B0604020202020204" pitchFamily="34" charset="0"/>
                <a:cs typeface="Arial" panose="020B0604020202020204" pitchFamily="34" charset="0"/>
              </a:rPr>
              <a:t>usa</a:t>
            </a:r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 sus </a:t>
            </a:r>
            <a:r>
              <a:rPr lang="en-US" sz="5400" dirty="0" err="1">
                <a:latin typeface="Arial" panose="020B0604020202020204" pitchFamily="34" charset="0"/>
                <a:cs typeface="Arial" panose="020B0604020202020204" pitchFamily="34" charset="0"/>
              </a:rPr>
              <a:t>datos</a:t>
            </a:r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5400" dirty="0" err="1">
                <a:latin typeface="Arial" panose="020B0604020202020204" pitchFamily="34" charset="0"/>
                <a:cs typeface="Arial" panose="020B0604020202020204" pitchFamily="34" charset="0"/>
              </a:rPr>
              <a:t>poder</a:t>
            </a:r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dirty="0" err="1">
                <a:latin typeface="Arial" panose="020B0604020202020204" pitchFamily="34" charset="0"/>
                <a:cs typeface="Arial" panose="020B0604020202020204" pitchFamily="34" charset="0"/>
              </a:rPr>
              <a:t>sacar</a:t>
            </a:r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dirty="0" err="1"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 valor para </a:t>
            </a:r>
            <a:r>
              <a:rPr lang="en-US" sz="5400" dirty="0" err="1"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dirty="0" err="1">
                <a:latin typeface="Arial" panose="020B0604020202020204" pitchFamily="34" charset="0"/>
                <a:cs typeface="Arial" panose="020B0604020202020204" pitchFamily="34" charset="0"/>
              </a:rPr>
              <a:t>negocio</a:t>
            </a:r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4" name="Picture 2" descr="Modelo de Madurez de Business Intelligence (BI Maturity Model) | Business  Intelligence, Data Warehouse, Mexico, USA : Gravitar">
            <a:extLst>
              <a:ext uri="{FF2B5EF4-FFF2-40B4-BE49-F238E27FC236}">
                <a16:creationId xmlns:a16="http://schemas.microsoft.com/office/drawing/2014/main" id="{FB483106-EC68-D489-8F14-3778023D4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850" y="3917913"/>
            <a:ext cx="7620000" cy="683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4807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C776AB7-0AEC-482C-836B-105457CA6F7A}"/>
              </a:ext>
            </a:extLst>
          </p:cNvPr>
          <p:cNvSpPr txBox="1"/>
          <p:nvPr/>
        </p:nvSpPr>
        <p:spPr>
          <a:xfrm>
            <a:off x="6623050" y="2530743"/>
            <a:ext cx="1203960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O" sz="4000" dirty="0">
                <a:latin typeface="Arial" panose="020B0604020202020204" pitchFamily="34" charset="0"/>
                <a:cs typeface="Arial" panose="020B0604020202020204" pitchFamily="34" charset="0"/>
              </a:rPr>
              <a:t>En grupos de 2 o 3 personas, van a leer el articulo correspondiente a la implementación de un </a:t>
            </a:r>
            <a:r>
              <a:rPr lang="en-CO" sz="4000" i="1" dirty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CO" sz="4000" dirty="0">
                <a:latin typeface="Arial" panose="020B0604020202020204" pitchFamily="34" charset="0"/>
                <a:cs typeface="Arial" panose="020B0604020202020204" pitchFamily="34" charset="0"/>
              </a:rPr>
              <a:t> o metodología de arquitectura de datos, diferente a TOGAF.</a:t>
            </a:r>
          </a:p>
          <a:p>
            <a:pPr marL="0" indent="0">
              <a:buNone/>
            </a:pPr>
            <a:endParaRPr lang="en-CO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CO" sz="4000" dirty="0">
                <a:latin typeface="Arial" panose="020B0604020202020204" pitchFamily="34" charset="0"/>
                <a:cs typeface="Arial" panose="020B0604020202020204" pitchFamily="34" charset="0"/>
              </a:rPr>
              <a:t>Posteriormente, presentarán al resto del curso la metodología o </a:t>
            </a:r>
            <a:r>
              <a:rPr lang="en-CO" sz="4000" i="1" dirty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CO" sz="4000" dirty="0">
                <a:latin typeface="Arial" panose="020B0604020202020204" pitchFamily="34" charset="0"/>
                <a:cs typeface="Arial" panose="020B0604020202020204" pitchFamily="34" charset="0"/>
              </a:rPr>
              <a:t> estudiado.</a:t>
            </a:r>
          </a:p>
          <a:p>
            <a:pPr marL="0" indent="0">
              <a:buNone/>
            </a:pPr>
            <a:endParaRPr lang="en-CO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CO" sz="4000" b="1" dirty="0">
                <a:latin typeface="Arial" panose="020B0604020202020204" pitchFamily="34" charset="0"/>
                <a:cs typeface="Arial" panose="020B0604020202020204" pitchFamily="34" charset="0"/>
              </a:rPr>
              <a:t>Tener en cuenta: </a:t>
            </a:r>
            <a:r>
              <a:rPr lang="en-CO" sz="4000" dirty="0">
                <a:latin typeface="Arial" panose="020B0604020202020204" pitchFamily="34" charset="0"/>
                <a:cs typeface="Arial" panose="020B0604020202020204" pitchFamily="34" charset="0"/>
              </a:rPr>
              <a:t>ámbito de uso, flujo de trabajo, propósito, ventajas, limitaciones, requisitos.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8521DE-EAA4-496C-ACFC-5BE00AD56A56}"/>
              </a:ext>
            </a:extLst>
          </p:cNvPr>
          <p:cNvSpPr txBox="1">
            <a:spLocks/>
          </p:cNvSpPr>
          <p:nvPr/>
        </p:nvSpPr>
        <p:spPr>
          <a:xfrm>
            <a:off x="984250" y="923607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CO" sz="8000" b="1" dirty="0">
                <a:latin typeface="Arial" panose="020B0604020202020204" pitchFamily="34" charset="0"/>
                <a:cs typeface="Arial" panose="020B0604020202020204" pitchFamily="34" charset="0"/>
              </a:rPr>
              <a:t>Actividad</a:t>
            </a:r>
          </a:p>
        </p:txBody>
      </p:sp>
    </p:spTree>
    <p:extLst>
      <p:ext uri="{BB962C8B-B14F-4D97-AF65-F5344CB8AC3E}">
        <p14:creationId xmlns:p14="http://schemas.microsoft.com/office/powerpoint/2010/main" val="1097984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ypes of IT Architects">
            <a:extLst>
              <a:ext uri="{FF2B5EF4-FFF2-40B4-BE49-F238E27FC236}">
                <a16:creationId xmlns:a16="http://schemas.microsoft.com/office/drawing/2014/main" id="{A4EF9B44-048B-4C50-9E13-C305642EF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450" y="1006475"/>
            <a:ext cx="10025318" cy="963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CE59417-F74E-437B-9ABE-25042EFB574B}"/>
              </a:ext>
            </a:extLst>
          </p:cNvPr>
          <p:cNvSpPr txBox="1"/>
          <p:nvPr/>
        </p:nvSpPr>
        <p:spPr>
          <a:xfrm>
            <a:off x="374650" y="3887133"/>
            <a:ext cx="1004993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O" sz="6000" dirty="0">
                <a:latin typeface="Arial" panose="020B0604020202020204" pitchFamily="34" charset="0"/>
                <a:cs typeface="Arial" panose="020B0604020202020204" pitchFamily="34" charset="0"/>
              </a:rPr>
              <a:t>Roles en </a:t>
            </a:r>
            <a:endParaRPr lang="es-ES" sz="6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O" sz="6000" dirty="0">
                <a:latin typeface="Arial" panose="020B0604020202020204" pitchFamily="34" charset="0"/>
                <a:cs typeface="Arial" panose="020B0604020202020204" pitchFamily="34" charset="0"/>
              </a:rPr>
              <a:t>arquitectura</a:t>
            </a:r>
            <a:endParaRPr lang="es-CO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362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EC7821F-F90A-4690-8093-118E25DC5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2073275"/>
            <a:ext cx="15714267" cy="854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ED1761B-32C4-4C22-9A51-412D6B905CEC}"/>
              </a:ext>
            </a:extLst>
          </p:cNvPr>
          <p:cNvSpPr txBox="1"/>
          <p:nvPr/>
        </p:nvSpPr>
        <p:spPr>
          <a:xfrm>
            <a:off x="5784850" y="396875"/>
            <a:ext cx="1004993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O" sz="6600" dirty="0">
                <a:latin typeface="Arial" panose="020B0604020202020204" pitchFamily="34" charset="0"/>
                <a:cs typeface="Arial" panose="020B0604020202020204" pitchFamily="34" charset="0"/>
              </a:rPr>
              <a:t>Roles en arquitectura</a:t>
            </a:r>
            <a:endParaRPr lang="es-CO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157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39B6DAC-161A-4F7E-9F54-D6B756AC1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" y="6569075"/>
            <a:ext cx="10796675" cy="320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62D3768-8728-4AD4-B9C4-B12017A5CAF5}"/>
              </a:ext>
            </a:extLst>
          </p:cNvPr>
          <p:cNvSpPr txBox="1"/>
          <p:nvPr/>
        </p:nvSpPr>
        <p:spPr>
          <a:xfrm>
            <a:off x="542307" y="1129302"/>
            <a:ext cx="1004993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sz="9600" b="1" dirty="0">
                <a:latin typeface="Arial" panose="020B0604020202020204" pitchFamily="34" charset="0"/>
                <a:cs typeface="Arial" panose="020B0604020202020204" pitchFamily="34" charset="0"/>
              </a:rPr>
              <a:t>¿Cómo saber si estamos</a:t>
            </a:r>
            <a:r>
              <a:rPr lang="es-ES" sz="9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O" sz="9600" b="1" dirty="0">
                <a:latin typeface="Arial" panose="020B0604020202020204" pitchFamily="34" charset="0"/>
                <a:cs typeface="Arial" panose="020B0604020202020204" pitchFamily="34" charset="0"/>
              </a:rPr>
              <a:t>cumpliendo?</a:t>
            </a:r>
            <a:endParaRPr lang="es-CO" sz="9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6EEC391-958A-4F19-9E86-FEA5A2940EE7}"/>
              </a:ext>
            </a:extLst>
          </p:cNvPr>
          <p:cNvSpPr txBox="1">
            <a:spLocks/>
          </p:cNvSpPr>
          <p:nvPr/>
        </p:nvSpPr>
        <p:spPr>
          <a:xfrm>
            <a:off x="11728450" y="2515159"/>
            <a:ext cx="6858000" cy="1752600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419" sz="6600" dirty="0">
                <a:latin typeface="Arial" panose="020B0604020202020204" pitchFamily="34" charset="0"/>
                <a:cs typeface="Arial" panose="020B0604020202020204" pitchFamily="34" charset="0"/>
              </a:rPr>
              <a:t>Un atributo de calidad es una propiedad medible,</a:t>
            </a:r>
          </a:p>
          <a:p>
            <a:pPr algn="just"/>
            <a:r>
              <a:rPr lang="es-419" sz="6600" dirty="0">
                <a:latin typeface="Arial" panose="020B0604020202020204" pitchFamily="34" charset="0"/>
                <a:cs typeface="Arial" panose="020B0604020202020204" pitchFamily="34" charset="0"/>
              </a:rPr>
              <a:t>comprobable de un sistema.</a:t>
            </a:r>
            <a:endParaRPr lang="en-CO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60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89872E24-AD4D-47A6-A3C5-A432B41292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085"/>
          <a:stretch>
            <a:fillRect/>
          </a:stretch>
        </p:blipFill>
        <p:spPr>
          <a:xfrm>
            <a:off x="3346450" y="2911475"/>
            <a:ext cx="15755690" cy="7315200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A6BC3C87-633F-402F-B26A-D51D568E614F}"/>
              </a:ext>
            </a:extLst>
          </p:cNvPr>
          <p:cNvSpPr txBox="1"/>
          <p:nvPr/>
        </p:nvSpPr>
        <p:spPr>
          <a:xfrm>
            <a:off x="908050" y="10695622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shorturl.at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/y75Jr</a:t>
            </a:r>
            <a:endParaRPr lang="en-C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F7A4C0-FF04-A5FB-7AD3-F9A017F92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817" y="8425437"/>
            <a:ext cx="2035712" cy="203571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9FB5DE1-665B-4902-BFE9-47764395DC75}"/>
              </a:ext>
            </a:extLst>
          </p:cNvPr>
          <p:cNvSpPr txBox="1"/>
          <p:nvPr/>
        </p:nvSpPr>
        <p:spPr>
          <a:xfrm>
            <a:off x="755650" y="1311275"/>
            <a:ext cx="102870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O" sz="6600" b="1" dirty="0">
                <a:latin typeface="Arial" panose="020B0604020202020204" pitchFamily="34" charset="0"/>
                <a:cs typeface="Arial" panose="020B0604020202020204" pitchFamily="34" charset="0"/>
              </a:rPr>
              <a:t>Medidas de atributos </a:t>
            </a:r>
            <a:r>
              <a:rPr lang="en-US" sz="6600" baseline="-25000" dirty="0"/>
              <a:t>ISO/IEC 25010</a:t>
            </a:r>
            <a:r>
              <a:rPr lang="en-CO" sz="6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O" sz="66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(miro)</a:t>
            </a:r>
            <a:endParaRPr lang="es-CO" sz="6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253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331B334-C1FA-4416-A730-A68EC426ECD6}"/>
              </a:ext>
            </a:extLst>
          </p:cNvPr>
          <p:cNvSpPr txBox="1"/>
          <p:nvPr/>
        </p:nvSpPr>
        <p:spPr>
          <a:xfrm>
            <a:off x="2851150" y="3368675"/>
            <a:ext cx="144018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419" sz="3600" dirty="0">
                <a:latin typeface="Arial" panose="020B0604020202020204" pitchFamily="34" charset="0"/>
                <a:cs typeface="Arial" panose="020B0604020202020204" pitchFamily="34" charset="0"/>
              </a:rPr>
              <a:t>Dora tiene una colección de 40 discos.</a:t>
            </a:r>
          </a:p>
          <a:p>
            <a:pPr marL="0" indent="0">
              <a:buNone/>
            </a:pPr>
            <a:endParaRPr lang="es-419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es-419" sz="3600" dirty="0">
                <a:latin typeface="Arial" panose="020B0604020202020204" pitchFamily="34" charset="0"/>
                <a:cs typeface="Arial" panose="020B0604020202020204" pitchFamily="34" charset="0"/>
              </a:rPr>
              <a:t>¿Qué tiene que hacer para organizarla?</a:t>
            </a:r>
          </a:p>
          <a:p>
            <a:pPr>
              <a:buFontTx/>
              <a:buChar char="-"/>
            </a:pPr>
            <a:r>
              <a:rPr lang="es-419" sz="3600" dirty="0">
                <a:latin typeface="Arial" panose="020B0604020202020204" pitchFamily="34" charset="0"/>
                <a:cs typeface="Arial" panose="020B0604020202020204" pitchFamily="34" charset="0"/>
              </a:rPr>
              <a:t>¿Qué pasa si se le rompe un disco?</a:t>
            </a:r>
          </a:p>
          <a:p>
            <a:pPr>
              <a:buFontTx/>
              <a:buChar char="-"/>
            </a:pPr>
            <a:r>
              <a:rPr lang="es-419" sz="3600" dirty="0">
                <a:latin typeface="Arial" panose="020B0604020202020204" pitchFamily="34" charset="0"/>
                <a:cs typeface="Arial" panose="020B0604020202020204" pitchFamily="34" charset="0"/>
              </a:rPr>
              <a:t>¿Qué tipos de búsquedas puede hacer?</a:t>
            </a:r>
          </a:p>
          <a:p>
            <a:endParaRPr lang="es-419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419" sz="3600" dirty="0">
                <a:latin typeface="Arial" panose="020B0604020202020204" pitchFamily="34" charset="0"/>
                <a:cs typeface="Arial" panose="020B0604020202020204" pitchFamily="34" charset="0"/>
              </a:rPr>
              <a:t>Y, ¿si ahora son 50.000 discos?</a:t>
            </a:r>
            <a:endParaRPr lang="en-CO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32760A-A046-43F1-82D2-3F2F40678D27}"/>
              </a:ext>
            </a:extLst>
          </p:cNvPr>
          <p:cNvSpPr txBox="1">
            <a:spLocks/>
          </p:cNvSpPr>
          <p:nvPr/>
        </p:nvSpPr>
        <p:spPr>
          <a:xfrm>
            <a:off x="6546850" y="176847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CO" sz="6600" b="1" dirty="0">
                <a:latin typeface="Arial" panose="020B0604020202020204" pitchFamily="34" charset="0"/>
                <a:cs typeface="Arial" panose="020B0604020202020204" pitchFamily="34" charset="0"/>
              </a:rPr>
              <a:t>Ejercicio mental</a:t>
            </a:r>
          </a:p>
        </p:txBody>
      </p:sp>
    </p:spTree>
    <p:extLst>
      <p:ext uri="{BB962C8B-B14F-4D97-AF65-F5344CB8AC3E}">
        <p14:creationId xmlns:p14="http://schemas.microsoft.com/office/powerpoint/2010/main" val="456835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D293D062-1650-4AF1-AF49-C0F4FAD9A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50" y="2682875"/>
            <a:ext cx="14935200" cy="690792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F3A9DD7-CAFF-414C-9309-9700AC24A4E7}"/>
              </a:ext>
            </a:extLst>
          </p:cNvPr>
          <p:cNvSpPr txBox="1">
            <a:spLocks/>
          </p:cNvSpPr>
          <p:nvPr/>
        </p:nvSpPr>
        <p:spPr>
          <a:xfrm>
            <a:off x="908050" y="24447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CO" sz="8000" b="1" dirty="0">
                <a:latin typeface="Arial" panose="020B0604020202020204" pitchFamily="34" charset="0"/>
                <a:cs typeface="Arial" panose="020B0604020202020204" pitchFamily="34" charset="0"/>
              </a:rPr>
              <a:t>Información vs datos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B6C7254B-EDA0-4ED8-8839-9F3DEB227A38}"/>
              </a:ext>
            </a:extLst>
          </p:cNvPr>
          <p:cNvSpPr txBox="1"/>
          <p:nvPr/>
        </p:nvSpPr>
        <p:spPr>
          <a:xfrm>
            <a:off x="8604250" y="9769475"/>
            <a:ext cx="2289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2400" dirty="0">
                <a:latin typeface="Arial" panose="020B0604020202020204" pitchFamily="34" charset="0"/>
                <a:cs typeface="Arial" panose="020B0604020202020204" pitchFamily="34" charset="0"/>
              </a:rPr>
              <a:t>Piramide DIKW</a:t>
            </a:r>
          </a:p>
        </p:txBody>
      </p:sp>
    </p:spTree>
    <p:extLst>
      <p:ext uri="{BB962C8B-B14F-4D97-AF65-F5344CB8AC3E}">
        <p14:creationId xmlns:p14="http://schemas.microsoft.com/office/powerpoint/2010/main" val="950333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769B3C8A-5043-4CEE-8B46-012EE8925461}"/>
              </a:ext>
            </a:extLst>
          </p:cNvPr>
          <p:cNvSpPr txBox="1"/>
          <p:nvPr/>
        </p:nvSpPr>
        <p:spPr>
          <a:xfrm>
            <a:off x="603250" y="462156"/>
            <a:ext cx="134112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O" sz="6600" b="1" dirty="0">
                <a:latin typeface="Arial" panose="020B0604020202020204" pitchFamily="34" charset="0"/>
                <a:cs typeface="Arial" panose="020B0604020202020204" pitchFamily="34" charset="0"/>
              </a:rPr>
              <a:t>Arquitectura de la información</a:t>
            </a:r>
            <a:endParaRPr lang="es-CO" sz="6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Arquitectura de la información: los cimientos del SEO - LaikaTeam">
            <a:extLst>
              <a:ext uri="{FF2B5EF4-FFF2-40B4-BE49-F238E27FC236}">
                <a16:creationId xmlns:a16="http://schemas.microsoft.com/office/drawing/2014/main" id="{01DC296C-0972-4897-B9A7-F275C64F83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"/>
          <a:stretch/>
        </p:blipFill>
        <p:spPr bwMode="auto">
          <a:xfrm>
            <a:off x="3194050" y="2530475"/>
            <a:ext cx="15849600" cy="831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514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467</TotalTime>
  <Words>765</Words>
  <Application>Microsoft Macintosh PowerPoint</Application>
  <PresentationFormat>Custom</PresentationFormat>
  <Paragraphs>107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Aptos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OTROS recursos pptx</dc:title>
  <dc:creator>Valeria</dc:creator>
  <cp:lastModifiedBy>Daniel Felipe Romero Bernal</cp:lastModifiedBy>
  <cp:revision>26</cp:revision>
  <dcterms:created xsi:type="dcterms:W3CDTF">2024-11-07T16:52:39Z</dcterms:created>
  <dcterms:modified xsi:type="dcterms:W3CDTF">2025-10-15T20:01:30Z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2024-11-07T00:00:00Z</vt:filetime>
  </property>
  <property fmtid="{D5CDD505-2E9C-101B-9397-08002B2CF9AE}" pid="3" name="Creator">
    <vt:lpwstr>Adobe Illustrator 29.0 (Macintosh)</vt:lpwstr>
  </property>
  <property fmtid="{D5CDD505-2E9C-101B-9397-08002B2CF9AE}" pid="4" name="CreatorVersion">
    <vt:lpwstr>21.0.0</vt:lpwstr>
  </property>
  <property fmtid="{D5CDD505-2E9C-101B-9397-08002B2CF9AE}" pid="5" name="LastSaved">
    <vt:filetime>2024-11-07T00:00:00Z</vt:filetime>
  </property>
  <property fmtid="{D5CDD505-2E9C-101B-9397-08002B2CF9AE}" pid="6" name="Producer">
    <vt:lpwstr>Adobe PDF library 17.00</vt:lpwstr>
  </property>
</Properties>
</file>